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57" r:id="rId3"/>
    <p:sldId id="296" r:id="rId4"/>
    <p:sldId id="298" r:id="rId5"/>
    <p:sldId id="299" r:id="rId6"/>
    <p:sldId id="300" r:id="rId7"/>
    <p:sldId id="259" r:id="rId8"/>
    <p:sldId id="297" r:id="rId9"/>
    <p:sldId id="261" r:id="rId10"/>
    <p:sldId id="292" r:id="rId11"/>
    <p:sldId id="294" r:id="rId12"/>
    <p:sldId id="293" r:id="rId13"/>
    <p:sldId id="295" r:id="rId14"/>
    <p:sldId id="265" r:id="rId15"/>
    <p:sldId id="301" r:id="rId16"/>
    <p:sldId id="269" r:id="rId17"/>
    <p:sldId id="276" r:id="rId18"/>
    <p:sldId id="302" r:id="rId19"/>
    <p:sldId id="305" r:id="rId20"/>
    <p:sldId id="306" r:id="rId21"/>
    <p:sldId id="303" r:id="rId22"/>
    <p:sldId id="307" r:id="rId23"/>
    <p:sldId id="304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  <p14:sldId id="296"/>
            <p14:sldId id="298"/>
            <p14:sldId id="299"/>
            <p14:sldId id="300"/>
            <p14:sldId id="259"/>
            <p14:sldId id="297"/>
            <p14:sldId id="261"/>
            <p14:sldId id="292"/>
            <p14:sldId id="294"/>
            <p14:sldId id="293"/>
            <p14:sldId id="295"/>
            <p14:sldId id="265"/>
            <p14:sldId id="301"/>
            <p14:sldId id="269"/>
            <p14:sldId id="276"/>
            <p14:sldId id="302"/>
            <p14:sldId id="305"/>
            <p14:sldId id="306"/>
            <p14:sldId id="303"/>
            <p14:sldId id="307"/>
            <p14:sldId id="304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61C6"/>
    <a:srgbClr val="27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24792-0512-C545-B73A-1DC2CAAF11E4}" v="12" dt="2022-11-11T16:34:09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2"/>
    <p:restoredTop sz="87200"/>
  </p:normalViewPr>
  <p:slideViewPr>
    <p:cSldViewPr snapToGrid="0">
      <p:cViewPr>
        <p:scale>
          <a:sx n="87" d="100"/>
          <a:sy n="87" d="100"/>
        </p:scale>
        <p:origin x="13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471D603D-F8C1-A54E-BCA8-E3A71F16665F}"/>
    <pc:docChg chg="undo redo custSel addSld delSld modSld sldOrd addSection modSection">
      <pc:chgData name="Jenny Wong (Advanced Research Computing)" userId="32c60b76-eb0c-4304-8d5f-c647bec0e29c" providerId="ADAL" clId="{471D603D-F8C1-A54E-BCA8-E3A71F16665F}" dt="2022-09-30T11:44:23.427" v="2441" actId="20577"/>
      <pc:docMkLst>
        <pc:docMk/>
      </pc:docMkLst>
      <pc:sldChg chg="modSp mod">
        <pc:chgData name="Jenny Wong (Advanced Research Computing)" userId="32c60b76-eb0c-4304-8d5f-c647bec0e29c" providerId="ADAL" clId="{471D603D-F8C1-A54E-BCA8-E3A71F16665F}" dt="2022-09-23T08:31:25.764" v="1044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471D603D-F8C1-A54E-BCA8-E3A71F16665F}" dt="2022-09-23T08:31:25.764" v="1044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addSp modSp mod">
        <pc:chgData name="Jenny Wong (Advanced Research Computing)" userId="32c60b76-eb0c-4304-8d5f-c647bec0e29c" providerId="ADAL" clId="{471D603D-F8C1-A54E-BCA8-E3A71F16665F}" dt="2022-09-30T11:30:04.628" v="2168" actId="1076"/>
        <pc:sldMkLst>
          <pc:docMk/>
          <pc:sldMk cId="3320694097" sldId="261"/>
        </pc:sldMkLst>
        <pc:spChg chg="add mod">
          <ac:chgData name="Jenny Wong (Advanced Research Computing)" userId="32c60b76-eb0c-4304-8d5f-c647bec0e29c" providerId="ADAL" clId="{471D603D-F8C1-A54E-BCA8-E3A71F16665F}" dt="2022-09-30T11:30:04.628" v="2168" actId="1076"/>
          <ac:spMkLst>
            <pc:docMk/>
            <pc:sldMk cId="3320694097" sldId="261"/>
            <ac:spMk id="2" creationId="{F7C841A7-743B-0A37-D33A-03DAA62F9B10}"/>
          </ac:spMkLst>
        </pc:spChg>
        <pc:spChg chg="mod">
          <ac:chgData name="Jenny Wong (Advanced Research Computing)" userId="32c60b76-eb0c-4304-8d5f-c647bec0e29c" providerId="ADAL" clId="{471D603D-F8C1-A54E-BCA8-E3A71F16665F}" dt="2022-09-30T11:28:43.885" v="2135" actId="207"/>
          <ac:spMkLst>
            <pc:docMk/>
            <pc:sldMk cId="3320694097" sldId="261"/>
            <ac:spMk id="18" creationId="{9CE56D7F-DD97-6F37-EFFE-B58020D149EB}"/>
          </ac:spMkLst>
        </pc:spChg>
        <pc:picChg chg="mod">
          <ac:chgData name="Jenny Wong (Advanced Research Computing)" userId="32c60b76-eb0c-4304-8d5f-c647bec0e29c" providerId="ADAL" clId="{471D603D-F8C1-A54E-BCA8-E3A71F16665F}" dt="2022-09-23T08:41:14.625" v="1088" actId="1076"/>
          <ac:picMkLst>
            <pc:docMk/>
            <pc:sldMk cId="3320694097" sldId="261"/>
            <ac:picMk id="17" creationId="{120B692C-6C54-90DA-8D73-7FF794ED1ADC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58:31.273" v="2047" actId="20577"/>
        <pc:sldMkLst>
          <pc:docMk/>
          <pc:sldMk cId="2150778311" sldId="262"/>
        </pc:sldMkLst>
        <pc:spChg chg="mod">
          <ac:chgData name="Jenny Wong (Advanced Research Computing)" userId="32c60b76-eb0c-4304-8d5f-c647bec0e29c" providerId="ADAL" clId="{471D603D-F8C1-A54E-BCA8-E3A71F16665F}" dt="2022-09-23T08:41:51.992" v="1093" actId="20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471D603D-F8C1-A54E-BCA8-E3A71F16665F}" dt="2022-09-23T08:37:19.811" v="1085" actId="14861"/>
          <ac:picMkLst>
            <pc:docMk/>
            <pc:sldMk cId="2150778311" sldId="262"/>
            <ac:picMk id="8" creationId="{C0DC8F92-DFA6-A269-CB5F-9E586B14A4A9}"/>
          </ac:picMkLst>
        </pc:picChg>
      </pc:sldChg>
      <pc:sldChg chg="addSp delSp modSp mod modAnim modNotesTx">
        <pc:chgData name="Jenny Wong (Advanced Research Computing)" userId="32c60b76-eb0c-4304-8d5f-c647bec0e29c" providerId="ADAL" clId="{471D603D-F8C1-A54E-BCA8-E3A71F16665F}" dt="2022-09-23T09:59:50.009" v="2050" actId="20577"/>
        <pc:sldMkLst>
          <pc:docMk/>
          <pc:sldMk cId="1843077271" sldId="265"/>
        </pc:sldMkLst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3" creationId="{4ADE8200-F9FD-098F-4C62-90762C0FA485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4" creationId="{2EECA2C6-E456-9701-573B-B74C320A325D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6" creationId="{5DD42398-F556-C4F2-A502-31C79D2288F3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8" creationId="{DEDB8E48-4551-3EEE-9F73-AA2DF4A70DA2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2" creationId="{B4D69156-E888-5377-3E41-5048BB4DBE6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3" creationId="{4BFF4B90-5507-B15A-A0EA-64449553074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14" creationId="{061A8FCC-8A13-D816-1CC4-623167B496F4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7" creationId="{26ECE1F3-CA8D-6CFF-255E-65C08E27D4EF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8" creationId="{565D5527-A830-3A15-7575-9B29E3EF265D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21" creationId="{C9BC0C03-D1C6-5DA4-3785-AF6778033FD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22" creationId="{B14D3CFC-9915-6784-0EA2-6737DE573451}"/>
          </ac:spMkLst>
        </pc:spChg>
        <pc:grpChg chg="add 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2" creationId="{07A5B60D-6E13-7FBC-C44F-69FF723D7C54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0:54.282" v="1348" actId="164"/>
          <ac:grpSpMkLst>
            <pc:docMk/>
            <pc:sldMk cId="1843077271" sldId="265"/>
            <ac:grpSpMk id="10" creationId="{65153BAE-D6BC-3122-1FDB-A5177158BFC6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1:01.302" v="1349" actId="164"/>
          <ac:grpSpMkLst>
            <pc:docMk/>
            <pc:sldMk cId="1843077271" sldId="265"/>
            <ac:grpSpMk id="15" creationId="{22D83C67-84C1-6E80-B706-895C03BB03C9}"/>
          </ac:grpSpMkLst>
        </pc:grpChg>
        <pc:grpChg chg="del">
          <ac:chgData name="Jenny Wong (Advanced Research Computing)" userId="32c60b76-eb0c-4304-8d5f-c647bec0e29c" providerId="ADAL" clId="{471D603D-F8C1-A54E-BCA8-E3A71F16665F}" dt="2022-09-23T08:49:49.590" v="1250" actId="165"/>
          <ac:grpSpMkLst>
            <pc:docMk/>
            <pc:sldMk cId="1843077271" sldId="265"/>
            <ac:grpSpMk id="23" creationId="{0101078D-330D-1A99-799D-4404ED561D03}"/>
          </ac:grpSpMkLst>
        </pc:grpChg>
        <pc:grpChg chg="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31" creationId="{61FA472C-92B0-87E9-EE02-B6D02049B1B7}"/>
          </ac:grpSpMkLst>
        </pc:grp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5" creationId="{5C54E8D7-BD7C-439E-5EFF-A729F126E1CB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7" creationId="{A3595FE9-49A1-80EF-9C5F-E7D62DDAC80F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9" creationId="{EEFB4C61-6EDD-586F-31D7-1FD429AF5F0D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11" creationId="{09DE5574-F8E1-D86E-70C1-FB14AEA80B42}"/>
          </ac:picMkLst>
        </pc:pic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6" creationId="{978524FE-0927-BD0E-F22E-55CFB1D28CA0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9" creationId="{DC1A9087-575B-E681-198C-E8FB0736C2E6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20" creationId="{D071CC15-0D4F-DB72-CE27-1E828A264788}"/>
          </ac:cxnSpMkLst>
        </pc:cxnChg>
      </pc:sldChg>
      <pc:sldChg chg="modSp mod">
        <pc:chgData name="Jenny Wong (Advanced Research Computing)" userId="32c60b76-eb0c-4304-8d5f-c647bec0e29c" providerId="ADAL" clId="{471D603D-F8C1-A54E-BCA8-E3A71F16665F}" dt="2022-09-23T08:36:13.375" v="1082" actId="20577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471D603D-F8C1-A54E-BCA8-E3A71F16665F}" dt="2022-09-23T08:36:13.375" v="1082" actId="20577"/>
          <ac:spMkLst>
            <pc:docMk/>
            <pc:sldMk cId="1217023755" sldId="266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3T08:42:26.944" v="1096" actId="207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471D603D-F8C1-A54E-BCA8-E3A71F16665F}" dt="2022-09-23T08:42:24.296" v="1095" actId="207"/>
          <ac:spMkLst>
            <pc:docMk/>
            <pc:sldMk cId="419656732" sldId="268"/>
            <ac:spMk id="5" creationId="{C595A446-387E-3C3C-3956-A303DD703425}"/>
          </ac:spMkLst>
        </pc:spChg>
        <pc:spChg chg="mod">
          <ac:chgData name="Jenny Wong (Advanced Research Computing)" userId="32c60b76-eb0c-4304-8d5f-c647bec0e29c" providerId="ADAL" clId="{471D603D-F8C1-A54E-BCA8-E3A71F16665F}" dt="2022-09-23T08:42:26.944" v="1096" actId="207"/>
          <ac:spMkLst>
            <pc:docMk/>
            <pc:sldMk cId="419656732" sldId="268"/>
            <ac:spMk id="7" creationId="{DF946161-66FD-8A9F-B507-5D0D76E779E0}"/>
          </ac:spMkLst>
        </pc:spChg>
        <pc:picChg chg="mod">
          <ac:chgData name="Jenny Wong (Advanced Research Computing)" userId="32c60b76-eb0c-4304-8d5f-c647bec0e29c" providerId="ADAL" clId="{471D603D-F8C1-A54E-BCA8-E3A71F16665F}" dt="2022-09-23T08:42:12.947" v="1094" actId="1076"/>
          <ac:picMkLst>
            <pc:docMk/>
            <pc:sldMk cId="419656732" sldId="268"/>
            <ac:picMk id="14" creationId="{B642AC2E-A7CA-9304-19AF-BB51DE3BF540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27:43.490" v="1620" actId="20577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471D603D-F8C1-A54E-BCA8-E3A71F16665F}" dt="2022-09-23T08:42:39.346" v="1099" actId="20577"/>
          <ac:spMkLst>
            <pc:docMk/>
            <pc:sldMk cId="335898592" sldId="269"/>
            <ac:spMk id="6" creationId="{57E2BCFF-F28D-E42D-A92A-4A56EDBB7C0D}"/>
          </ac:spMkLst>
        </pc:spChg>
        <pc:picChg chg="mod">
          <ac:chgData name="Jenny Wong (Advanced Research Computing)" userId="32c60b76-eb0c-4304-8d5f-c647bec0e29c" providerId="ADAL" clId="{471D603D-F8C1-A54E-BCA8-E3A71F16665F}" dt="2022-09-23T09:04:51.005" v="1359" actId="14826"/>
          <ac:picMkLst>
            <pc:docMk/>
            <pc:sldMk cId="335898592" sldId="269"/>
            <ac:picMk id="8" creationId="{C950AE60-3C6F-DF05-DBEA-B3D72953E4C7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43:16.085" v="1873" actId="20577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471D603D-F8C1-A54E-BCA8-E3A71F16665F}" dt="2022-09-23T08:43:00.583" v="1100" actId="1076"/>
          <ac:spMkLst>
            <pc:docMk/>
            <pc:sldMk cId="2293009934" sldId="270"/>
            <ac:spMk id="8" creationId="{E419818B-BEE8-0C77-6CCF-F97352E111EE}"/>
          </ac:spMkLst>
        </pc:spChg>
        <pc:picChg chg="mod">
          <ac:chgData name="Jenny Wong (Advanced Research Computing)" userId="32c60b76-eb0c-4304-8d5f-c647bec0e29c" providerId="ADAL" clId="{471D603D-F8C1-A54E-BCA8-E3A71F16665F}" dt="2022-09-23T08:43:00.583" v="1100" actId="1076"/>
          <ac:picMkLst>
            <pc:docMk/>
            <pc:sldMk cId="2293009934" sldId="270"/>
            <ac:picMk id="10" creationId="{F9BF09BD-3160-C7D4-40DF-BFF729578DF9}"/>
          </ac:picMkLst>
        </pc:picChg>
      </pc:sldChg>
      <pc:sldChg chg="modSp mod modAnim">
        <pc:chgData name="Jenny Wong (Advanced Research Computing)" userId="32c60b76-eb0c-4304-8d5f-c647bec0e29c" providerId="ADAL" clId="{471D603D-F8C1-A54E-BCA8-E3A71F16665F}" dt="2022-09-30T11:37:43.651" v="2234" actId="20577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471D603D-F8C1-A54E-BCA8-E3A71F16665F}" dt="2022-09-30T11:37:43.651" v="2234" actId="20577"/>
          <ac:spMkLst>
            <pc:docMk/>
            <pc:sldMk cId="1898854919" sldId="272"/>
            <ac:spMk id="3" creationId="{D29B1763-5493-494B-F627-6BB6CB2F71BD}"/>
          </ac:spMkLst>
        </pc:spChg>
      </pc:sldChg>
      <pc:sldChg chg="addSp delSp modSp mod">
        <pc:chgData name="Jenny Wong (Advanced Research Computing)" userId="32c60b76-eb0c-4304-8d5f-c647bec0e29c" providerId="ADAL" clId="{471D603D-F8C1-A54E-BCA8-E3A71F16665F}" dt="2022-09-30T11:38:17.936" v="2237" actId="107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471D603D-F8C1-A54E-BCA8-E3A71F16665F}" dt="2022-09-30T11:38:14.253" v="2236"/>
          <ac:spMkLst>
            <pc:docMk/>
            <pc:sldMk cId="3608900457" sldId="273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471D603D-F8C1-A54E-BCA8-E3A71F16665F}" dt="2022-09-22T10:37:31.457" v="824"/>
          <ac:spMkLst>
            <pc:docMk/>
            <pc:sldMk cId="3608900457" sldId="273"/>
            <ac:spMk id="4" creationId="{5A54BDB8-6DEF-E33C-5EBF-28AA457D8ADD}"/>
          </ac:spMkLst>
        </pc:spChg>
        <pc:picChg chg="mod">
          <ac:chgData name="Jenny Wong (Advanced Research Computing)" userId="32c60b76-eb0c-4304-8d5f-c647bec0e29c" providerId="ADAL" clId="{471D603D-F8C1-A54E-BCA8-E3A71F16665F}" dt="2022-09-30T11:38:17.936" v="2237" actId="1076"/>
          <ac:picMkLst>
            <pc:docMk/>
            <pc:sldMk cId="3608900457" sldId="273"/>
            <ac:picMk id="5" creationId="{B1677A86-C415-174D-52F5-46FF6291E83F}"/>
          </ac:picMkLst>
        </pc:picChg>
      </pc:sldChg>
      <pc:sldChg chg="addSp delSp modSp mod">
        <pc:chgData name="Jenny Wong (Advanced Research Computing)" userId="32c60b76-eb0c-4304-8d5f-c647bec0e29c" providerId="ADAL" clId="{471D603D-F8C1-A54E-BCA8-E3A71F16665F}" dt="2022-09-30T11:39:38.061" v="2256" actId="478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471D603D-F8C1-A54E-BCA8-E3A71F16665F}" dt="2022-09-22T10:35:04.998" v="814" actId="207"/>
          <ac:spMkLst>
            <pc:docMk/>
            <pc:sldMk cId="1246145641" sldId="274"/>
            <ac:spMk id="3" creationId="{D29B1763-5493-494B-F627-6BB6CB2F71BD}"/>
          </ac:spMkLst>
        </pc:spChg>
        <pc:picChg chg="add del mod">
          <ac:chgData name="Jenny Wong (Advanced Research Computing)" userId="32c60b76-eb0c-4304-8d5f-c647bec0e29c" providerId="ADAL" clId="{471D603D-F8C1-A54E-BCA8-E3A71F16665F}" dt="2022-09-30T11:39:38.061" v="2256" actId="478"/>
          <ac:picMkLst>
            <pc:docMk/>
            <pc:sldMk cId="1246145641" sldId="274"/>
            <ac:picMk id="4" creationId="{81AB3CBF-37F3-616E-D755-B8369200D7A6}"/>
          </ac:picMkLst>
        </pc:picChg>
        <pc:picChg chg="mod">
          <ac:chgData name="Jenny Wong (Advanced Research Computing)" userId="32c60b76-eb0c-4304-8d5f-c647bec0e29c" providerId="ADAL" clId="{471D603D-F8C1-A54E-BCA8-E3A71F16665F}" dt="2022-09-30T11:38:59.612" v="2247" actId="167"/>
          <ac:picMkLst>
            <pc:docMk/>
            <pc:sldMk cId="1246145641" sldId="274"/>
            <ac:picMk id="6" creationId="{C548DCA9-B02B-6884-AF77-A74E8154398B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30T11:39:33.804" v="2254" actId="14100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471D603D-F8C1-A54E-BCA8-E3A71F16665F}" dt="2022-09-30T11:39:33.804" v="2254" actId="14100"/>
          <ac:spMkLst>
            <pc:docMk/>
            <pc:sldMk cId="646547505" sldId="275"/>
            <ac:spMk id="2" creationId="{F5D81B82-FAB1-51AF-7E00-5695E176A5E2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35.733" v="817" actId="207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471D603D-F8C1-A54E-BCA8-E3A71F16665F}" dt="2022-09-22T10:35:35.733" v="817" actId="207"/>
          <ac:spMkLst>
            <pc:docMk/>
            <pc:sldMk cId="350500506" sldId="276"/>
            <ac:spMk id="7" creationId="{39D4A8BD-8C61-EBD0-EF74-FDCB52F15279}"/>
          </ac:spMkLst>
        </pc:spChg>
      </pc:sldChg>
      <pc:sldChg chg="modSp mod modShow modNotesTx">
        <pc:chgData name="Jenny Wong (Advanced Research Computing)" userId="32c60b76-eb0c-4304-8d5f-c647bec0e29c" providerId="ADAL" clId="{471D603D-F8C1-A54E-BCA8-E3A71F16665F}" dt="2022-09-30T11:41:10.393" v="2259" actId="729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471D603D-F8C1-A54E-BCA8-E3A71F16665F}" dt="2022-09-22T10:35:24.535" v="815" actId="207"/>
          <ac:spMkLst>
            <pc:docMk/>
            <pc:sldMk cId="3775196788" sldId="277"/>
            <ac:spMk id="6" creationId="{4031BE2B-AECE-D6B0-219C-AAB0FFDEDB16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30T11:40:24.678" v="2258" actId="113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471D603D-F8C1-A54E-BCA8-E3A71F16665F}" dt="2022-09-30T11:40:24.678" v="2258" actId="113"/>
          <ac:spMkLst>
            <pc:docMk/>
            <pc:sldMk cId="2747831647" sldId="278"/>
            <ac:spMk id="6" creationId="{47F7F2B9-4466-AC08-A250-47A745B3EB14}"/>
          </ac:spMkLst>
        </pc:spChg>
      </pc:sldChg>
      <pc:sldChg chg="modNotesTx">
        <pc:chgData name="Jenny Wong (Advanced Research Computing)" userId="32c60b76-eb0c-4304-8d5f-c647bec0e29c" providerId="ADAL" clId="{471D603D-F8C1-A54E-BCA8-E3A71F16665F}" dt="2022-09-30T11:43:18.998" v="2408" actId="20577"/>
        <pc:sldMkLst>
          <pc:docMk/>
          <pc:sldMk cId="24442140" sldId="279"/>
        </pc:sldMkLst>
      </pc:sldChg>
      <pc:sldChg chg="modSp mod">
        <pc:chgData name="Jenny Wong (Advanced Research Computing)" userId="32c60b76-eb0c-4304-8d5f-c647bec0e29c" providerId="ADAL" clId="{471D603D-F8C1-A54E-BCA8-E3A71F16665F}" dt="2022-09-23T08:46:31.693" v="1134" actId="107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471D603D-F8C1-A54E-BCA8-E3A71F16665F}" dt="2022-09-23T08:46:31.693" v="1134" actId="1076"/>
          <ac:spMkLst>
            <pc:docMk/>
            <pc:sldMk cId="3474156945" sldId="281"/>
            <ac:spMk id="6" creationId="{B2A75D64-A9D3-DC3D-BC9F-60DA91B8D617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59.077" v="819" actId="207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471D603D-F8C1-A54E-BCA8-E3A71F16665F}" dt="2022-09-22T10:35:59.077" v="819" actId="207"/>
          <ac:spMkLst>
            <pc:docMk/>
            <pc:sldMk cId="3656745794" sldId="282"/>
            <ac:spMk id="3" creationId="{EB7A6A7E-072F-2217-382B-30EC82F7E712}"/>
          </ac:spMkLst>
        </pc:spChg>
        <pc:picChg chg="mod">
          <ac:chgData name="Jenny Wong (Advanced Research Computing)" userId="32c60b76-eb0c-4304-8d5f-c647bec0e29c" providerId="ADAL" clId="{471D603D-F8C1-A54E-BCA8-E3A71F16665F}" dt="2022-09-22T10:35:55.101" v="818" actId="167"/>
          <ac:picMkLst>
            <pc:docMk/>
            <pc:sldMk cId="3656745794" sldId="282"/>
            <ac:picMk id="5" creationId="{BBD667A2-F48B-0A22-C813-167E7D38E25C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23T08:46:55.991" v="1143" actId="20577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471D603D-F8C1-A54E-BCA8-E3A71F16665F}" dt="2022-09-23T08:46:55.991" v="1143" actId="20577"/>
          <ac:spMkLst>
            <pc:docMk/>
            <pc:sldMk cId="812330338" sldId="283"/>
            <ac:spMk id="2" creationId="{789CE912-01FD-E2A0-F61E-C2379AEB7C43}"/>
          </ac:spMkLst>
        </pc:spChg>
      </pc:sldChg>
      <pc:sldChg chg="addSp delSp modSp mod modNotesTx">
        <pc:chgData name="Jenny Wong (Advanced Research Computing)" userId="32c60b76-eb0c-4304-8d5f-c647bec0e29c" providerId="ADAL" clId="{471D603D-F8C1-A54E-BCA8-E3A71F16665F}" dt="2022-09-30T11:44:23.427" v="2441" actId="20577"/>
        <pc:sldMkLst>
          <pc:docMk/>
          <pc:sldMk cId="1510355161" sldId="285"/>
        </pc:sldMkLst>
        <pc:picChg chg="add del mod">
          <ac:chgData name="Jenny Wong (Advanced Research Computing)" userId="32c60b76-eb0c-4304-8d5f-c647bec0e29c" providerId="ADAL" clId="{471D603D-F8C1-A54E-BCA8-E3A71F16665F}" dt="2022-09-23T09:20:51.504" v="1417" actId="21"/>
          <ac:picMkLst>
            <pc:docMk/>
            <pc:sldMk cId="1510355161" sldId="285"/>
            <ac:picMk id="3" creationId="{38C979CC-1388-F2C1-76D0-34662AED5986}"/>
          </ac:picMkLst>
        </pc:picChg>
      </pc:sldChg>
      <pc:sldChg chg="modSp add mod ord">
        <pc:chgData name="Jenny Wong (Advanced Research Computing)" userId="32c60b76-eb0c-4304-8d5f-c647bec0e29c" providerId="ADAL" clId="{471D603D-F8C1-A54E-BCA8-E3A71F16665F}" dt="2022-09-22T09:53:19.553" v="272" actId="20577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471D603D-F8C1-A54E-BCA8-E3A71F16665F}" dt="2022-09-22T09:53:19.553" v="272" actId="20577"/>
          <ac:spMkLst>
            <pc:docMk/>
            <pc:sldMk cId="2855795923" sldId="286"/>
            <ac:spMk id="2" creationId="{B63A774E-384B-81B9-B504-0953E3D879AE}"/>
          </ac:spMkLst>
        </pc:spChg>
      </pc:sldChg>
      <pc:sldChg chg="new del">
        <pc:chgData name="Jenny Wong (Advanced Research Computing)" userId="32c60b76-eb0c-4304-8d5f-c647bec0e29c" providerId="ADAL" clId="{471D603D-F8C1-A54E-BCA8-E3A71F16665F}" dt="2022-09-22T09:53:25.371" v="274" actId="2696"/>
        <pc:sldMkLst>
          <pc:docMk/>
          <pc:sldMk cId="388334092" sldId="287"/>
        </pc:sldMkLst>
      </pc:sldChg>
      <pc:sldChg chg="addSp delSp modSp new mod modClrScheme chgLayout modNotesTx">
        <pc:chgData name="Jenny Wong (Advanced Research Computing)" userId="32c60b76-eb0c-4304-8d5f-c647bec0e29c" providerId="ADAL" clId="{471D603D-F8C1-A54E-BCA8-E3A71F16665F}" dt="2022-09-23T09:22:28.053" v="1474" actId="20577"/>
        <pc:sldMkLst>
          <pc:docMk/>
          <pc:sldMk cId="3908722075" sldId="287"/>
        </pc:sldMkLst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2" creationId="{C51B998F-5E69-1E1E-4102-124960289A00}"/>
          </ac:spMkLst>
        </pc:spChg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3" creationId="{98A4C38C-7965-A4B3-7660-8FE85B7A0C9D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16:19.886" v="301" actId="20577"/>
          <ac:spMkLst>
            <pc:docMk/>
            <pc:sldMk cId="3908722075" sldId="287"/>
            <ac:spMk id="4" creationId="{CB8E4CD3-2904-07DE-FB13-96BCEF801D7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33:35.255" v="809" actId="14100"/>
          <ac:spMkLst>
            <pc:docMk/>
            <pc:sldMk cId="3908722075" sldId="287"/>
            <ac:spMk id="5" creationId="{1E5521F6-16F6-859D-B39C-07B6E7D14DEE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0" creationId="{D976FC28-7154-25D7-DA0D-F37DAEB84BA8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1" creationId="{EA7EB066-D05A-BA10-819E-23BA060BE616}"/>
          </ac:spMkLst>
        </pc:sp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9" creationId="{888CA451-657D-CF52-959F-F9433AA7A04F}"/>
          </ac:picMkLst>
        </pc:picChg>
      </pc:sldChg>
      <pc:sldChg chg="addSp delSp modSp add mod">
        <pc:chgData name="Jenny Wong (Advanced Research Computing)" userId="32c60b76-eb0c-4304-8d5f-c647bec0e29c" providerId="ADAL" clId="{471D603D-F8C1-A54E-BCA8-E3A71F16665F}" dt="2022-09-23T08:44:49.742" v="1125" actId="1076"/>
        <pc:sldMkLst>
          <pc:docMk/>
          <pc:sldMk cId="1108277171" sldId="288"/>
        </pc:sldMkLst>
        <pc:spChg chg="add del mod">
          <ac:chgData name="Jenny Wong (Advanced Research Computing)" userId="32c60b76-eb0c-4304-8d5f-c647bec0e29c" providerId="ADAL" clId="{471D603D-F8C1-A54E-BCA8-E3A71F16665F}" dt="2022-09-23T08:21:42.856" v="837" actId="931"/>
          <ac:spMkLst>
            <pc:docMk/>
            <pc:sldMk cId="1108277171" sldId="288"/>
            <ac:spMk id="3" creationId="{75D0283F-4E9C-097B-3F07-53ADAC55F2A3}"/>
          </ac:spMkLst>
        </pc:spChg>
        <pc:spChg chg="mod">
          <ac:chgData name="Jenny Wong (Advanced Research Computing)" userId="32c60b76-eb0c-4304-8d5f-c647bec0e29c" providerId="ADAL" clId="{471D603D-F8C1-A54E-BCA8-E3A71F16665F}" dt="2022-09-23T08:23:13.113" v="879" actId="20577"/>
          <ac:spMkLst>
            <pc:docMk/>
            <pc:sldMk cId="1108277171" sldId="288"/>
            <ac:spMk id="4" creationId="{CB8E4CD3-2904-07DE-FB13-96BCEF801D7F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8.734" v="836" actId="478"/>
          <ac:spMkLst>
            <pc:docMk/>
            <pc:sldMk cId="1108277171" sldId="288"/>
            <ac:spMk id="5" creationId="{1E5521F6-16F6-859D-B39C-07B6E7D14DEE}"/>
          </ac:spMkLst>
        </pc:spChg>
        <pc:spChg chg="del mod">
          <ac:chgData name="Jenny Wong (Advanced Research Computing)" userId="32c60b76-eb0c-4304-8d5f-c647bec0e29c" providerId="ADAL" clId="{471D603D-F8C1-A54E-BCA8-E3A71F16665F}" dt="2022-09-23T08:21:27.159" v="835" actId="478"/>
          <ac:spMkLst>
            <pc:docMk/>
            <pc:sldMk cId="1108277171" sldId="288"/>
            <ac:spMk id="10" creationId="{D976FC28-7154-25D7-DA0D-F37DAEB84BA8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5.248" v="834" actId="478"/>
          <ac:spMkLst>
            <pc:docMk/>
            <pc:sldMk cId="1108277171" sldId="288"/>
            <ac:spMk id="11" creationId="{EA7EB066-D05A-BA10-819E-23BA060BE616}"/>
          </ac:spMkLst>
        </pc:spChg>
        <pc:spChg chg="add mod">
          <ac:chgData name="Jenny Wong (Advanced Research Computing)" userId="32c60b76-eb0c-4304-8d5f-c647bec0e29c" providerId="ADAL" clId="{471D603D-F8C1-A54E-BCA8-E3A71F16665F}" dt="2022-09-23T08:44:49.742" v="1125" actId="1076"/>
          <ac:spMkLst>
            <pc:docMk/>
            <pc:sldMk cId="1108277171" sldId="288"/>
            <ac:spMk id="12" creationId="{B7553FAD-5B37-BA0E-2857-4A606C7893DF}"/>
          </ac:spMkLst>
        </pc:spChg>
        <pc:picChg chg="del">
          <ac:chgData name="Jenny Wong (Advanced Research Computing)" userId="32c60b76-eb0c-4304-8d5f-c647bec0e29c" providerId="ADAL" clId="{471D603D-F8C1-A54E-BCA8-E3A71F16665F}" dt="2022-09-23T08:21:23.043" v="831" actId="478"/>
          <ac:picMkLst>
            <pc:docMk/>
            <pc:sldMk cId="1108277171" sldId="288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22:10.306" v="842" actId="1076"/>
          <ac:picMkLst>
            <pc:docMk/>
            <pc:sldMk cId="1108277171" sldId="288"/>
            <ac:picMk id="8" creationId="{B96B1C58-310B-D6D8-ACE5-370B61E29AC9}"/>
          </ac:picMkLst>
        </pc:picChg>
        <pc:picChg chg="del">
          <ac:chgData name="Jenny Wong (Advanced Research Computing)" userId="32c60b76-eb0c-4304-8d5f-c647bec0e29c" providerId="ADAL" clId="{471D603D-F8C1-A54E-BCA8-E3A71F16665F}" dt="2022-09-23T08:21:23.647" v="832" actId="478"/>
          <ac:picMkLst>
            <pc:docMk/>
            <pc:sldMk cId="1108277171" sldId="288"/>
            <ac:picMk id="9" creationId="{888CA451-657D-CF52-959F-F9433AA7A04F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8:47:19.991" v="1145" actId="12"/>
        <pc:sldMkLst>
          <pc:docMk/>
          <pc:sldMk cId="2600422586" sldId="289"/>
        </pc:sldMkLst>
        <pc:spChg chg="del mod ord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2" creationId="{F3F631C6-C4C6-DF92-EEF2-04A975923002}"/>
          </ac:spMkLst>
        </pc:spChg>
        <pc:spChg chg="del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3" creationId="{F46EC883-8B3A-C01D-F13A-88949968439B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24:45.678" v="937" actId="700"/>
          <ac:spMkLst>
            <pc:docMk/>
            <pc:sldMk cId="2600422586" sldId="289"/>
            <ac:spMk id="4" creationId="{E0078E63-0502-EA3C-B6AB-707C54D5BD2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47:19.991" v="1145" actId="12"/>
          <ac:spMkLst>
            <pc:docMk/>
            <pc:sldMk cId="2600422586" sldId="289"/>
            <ac:spMk id="5" creationId="{D7AE72DA-CF45-8F76-0D8D-D46A84CC87E1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8:31:52.099" v="1048" actId="478"/>
          <ac:picMkLst>
            <pc:docMk/>
            <pc:sldMk cId="2600422586" sldId="289"/>
            <ac:picMk id="6" creationId="{29480C9F-AB18-CD2F-152B-B9E189FEE1D6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34:46.192" v="1065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9:21:05.256" v="1421" actId="1076"/>
        <pc:sldMkLst>
          <pc:docMk/>
          <pc:sldMk cId="2560497607" sldId="290"/>
        </pc:sldMkLst>
        <pc:spChg chg="del mod ord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2" creationId="{461E8015-BFA9-00B5-7B76-8D776E63487C}"/>
          </ac:spMkLst>
        </pc:spChg>
        <pc:spChg chg="del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3" creationId="{86DEF49E-4981-F8DD-F330-F214CCD889E7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9:18:33.468" v="1405" actId="20577"/>
          <ac:spMkLst>
            <pc:docMk/>
            <pc:sldMk cId="2560497607" sldId="290"/>
            <ac:spMk id="4" creationId="{0470A113-03BA-92D4-4C6B-C717768DF474}"/>
          </ac:spMkLst>
        </pc:spChg>
        <pc:spChg chg="add del">
          <ac:chgData name="Jenny Wong (Advanced Research Computing)" userId="32c60b76-eb0c-4304-8d5f-c647bec0e29c" providerId="ADAL" clId="{471D603D-F8C1-A54E-BCA8-E3A71F16665F}" dt="2022-09-23T09:19:55.258" v="1407" actId="22"/>
          <ac:spMkLst>
            <pc:docMk/>
            <pc:sldMk cId="2560497607" sldId="290"/>
            <ac:spMk id="6" creationId="{097A2276-4B8D-CC79-3109-5480D39E9EC0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9:20:57.112" v="1420" actId="478"/>
          <ac:picMkLst>
            <pc:docMk/>
            <pc:sldMk cId="2560497607" sldId="290"/>
            <ac:picMk id="8" creationId="{ABACBCCE-BD06-864A-78FF-687FB90B5BB1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9:21:05.256" v="1421" actId="1076"/>
          <ac:picMkLst>
            <pc:docMk/>
            <pc:sldMk cId="2560497607" sldId="290"/>
            <ac:picMk id="9" creationId="{63493E4F-A78A-8909-6B69-90CE2BDD957B}"/>
          </ac:picMkLst>
        </pc:picChg>
      </pc:sldChg>
    </pc:docChg>
  </pc:docChgLst>
  <pc:docChgLst>
    <pc:chgData name="Jenny Wong (Advanced Research Computing)" userId="32c60b76-eb0c-4304-8d5f-c647bec0e29c" providerId="ADAL" clId="{64B24792-0512-C545-B73A-1DC2CAAF11E4}"/>
    <pc:docChg chg="undo custSel modSld modShowInfo">
      <pc:chgData name="Jenny Wong (Advanced Research Computing)" userId="32c60b76-eb0c-4304-8d5f-c647bec0e29c" providerId="ADAL" clId="{64B24792-0512-C545-B73A-1DC2CAAF11E4}" dt="2022-11-11T16:34:09.068" v="1056" actId="20577"/>
      <pc:docMkLst>
        <pc:docMk/>
      </pc:docMkLst>
      <pc:sldChg chg="modSp mod">
        <pc:chgData name="Jenny Wong (Advanced Research Computing)" userId="32c60b76-eb0c-4304-8d5f-c647bec0e29c" providerId="ADAL" clId="{64B24792-0512-C545-B73A-1DC2CAAF11E4}" dt="2022-11-11T14:08:22.315" v="492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64B24792-0512-C545-B73A-1DC2CAAF11E4}" dt="2022-11-11T14:08:22.315" v="492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NotesTx">
        <pc:chgData name="Jenny Wong (Advanced Research Computing)" userId="32c60b76-eb0c-4304-8d5f-c647bec0e29c" providerId="ADAL" clId="{64B24792-0512-C545-B73A-1DC2CAAF11E4}" dt="2022-11-11T14:04:18.657" v="383" actId="20577"/>
        <pc:sldMkLst>
          <pc:docMk/>
          <pc:sldMk cId="1843077271" sldId="265"/>
        </pc:sldMkLst>
      </pc:sldChg>
      <pc:sldChg chg="addSp modSp mod">
        <pc:chgData name="Jenny Wong (Advanced Research Computing)" userId="32c60b76-eb0c-4304-8d5f-c647bec0e29c" providerId="ADAL" clId="{64B24792-0512-C545-B73A-1DC2CAAF11E4}" dt="2022-11-11T14:06:08.864" v="447" actId="207"/>
        <pc:sldMkLst>
          <pc:docMk/>
          <pc:sldMk cId="1898854919" sldId="272"/>
        </pc:sldMkLst>
        <pc:spChg chg="add mod">
          <ac:chgData name="Jenny Wong (Advanced Research Computing)" userId="32c60b76-eb0c-4304-8d5f-c647bec0e29c" providerId="ADAL" clId="{64B24792-0512-C545-B73A-1DC2CAAF11E4}" dt="2022-11-11T14:06:08.864" v="447" actId="207"/>
          <ac:spMkLst>
            <pc:docMk/>
            <pc:sldMk cId="1898854919" sldId="272"/>
            <ac:spMk id="4" creationId="{B40EEEB9-49C4-4F01-4FFE-7CE674CF46C3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6:24.010" v="448"/>
        <pc:sldMkLst>
          <pc:docMk/>
          <pc:sldMk cId="3608900457" sldId="273"/>
        </pc:sldMkLst>
        <pc:spChg chg="add mod">
          <ac:chgData name="Jenny Wong (Advanced Research Computing)" userId="32c60b76-eb0c-4304-8d5f-c647bec0e29c" providerId="ADAL" clId="{64B24792-0512-C545-B73A-1DC2CAAF11E4}" dt="2022-11-11T14:06:24.010" v="448"/>
          <ac:spMkLst>
            <pc:docMk/>
            <pc:sldMk cId="3608900457" sldId="273"/>
            <ac:spMk id="4" creationId="{66B0726A-F9D0-D80E-39D2-865A0A584399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6:24.879" v="449"/>
        <pc:sldMkLst>
          <pc:docMk/>
          <pc:sldMk cId="1246145641" sldId="274"/>
        </pc:sldMkLst>
        <pc:spChg chg="add mod">
          <ac:chgData name="Jenny Wong (Advanced Research Computing)" userId="32c60b76-eb0c-4304-8d5f-c647bec0e29c" providerId="ADAL" clId="{64B24792-0512-C545-B73A-1DC2CAAF11E4}" dt="2022-11-11T14:06:24.879" v="449"/>
          <ac:spMkLst>
            <pc:docMk/>
            <pc:sldMk cId="1246145641" sldId="274"/>
            <ac:spMk id="4" creationId="{C2B80F38-2B02-A711-DD99-35B2C3455106}"/>
          </ac:spMkLst>
        </pc:spChg>
      </pc:sldChg>
      <pc:sldChg chg="addSp delSp modSp mod modNotesTx">
        <pc:chgData name="Jenny Wong (Advanced Research Computing)" userId="32c60b76-eb0c-4304-8d5f-c647bec0e29c" providerId="ADAL" clId="{64B24792-0512-C545-B73A-1DC2CAAF11E4}" dt="2022-11-11T09:56:32.315" v="183" actId="20577"/>
        <pc:sldMkLst>
          <pc:docMk/>
          <pc:sldMk cId="3775196788" sldId="277"/>
        </pc:sldMkLst>
        <pc:spChg chg="add del mod">
          <ac:chgData name="Jenny Wong (Advanced Research Computing)" userId="32c60b76-eb0c-4304-8d5f-c647bec0e29c" providerId="ADAL" clId="{64B24792-0512-C545-B73A-1DC2CAAF11E4}" dt="2022-11-10T12:04:43.962" v="2" actId="478"/>
          <ac:spMkLst>
            <pc:docMk/>
            <pc:sldMk cId="3775196788" sldId="277"/>
            <ac:spMk id="4" creationId="{9E4A4B7F-D83D-8C19-E47E-B61F23DF77FD}"/>
          </ac:spMkLst>
        </pc:spChg>
        <pc:spChg chg="del">
          <ac:chgData name="Jenny Wong (Advanced Research Computing)" userId="32c60b76-eb0c-4304-8d5f-c647bec0e29c" providerId="ADAL" clId="{64B24792-0512-C545-B73A-1DC2CAAF11E4}" dt="2022-11-10T12:04:39.349" v="0" actId="478"/>
          <ac:spMkLst>
            <pc:docMk/>
            <pc:sldMk cId="3775196788" sldId="277"/>
            <ac:spMk id="6" creationId="{4031BE2B-AECE-D6B0-219C-AAB0FFDEDB16}"/>
          </ac:spMkLst>
        </pc:spChg>
        <pc:picChg chg="del">
          <ac:chgData name="Jenny Wong (Advanced Research Computing)" userId="32c60b76-eb0c-4304-8d5f-c647bec0e29c" providerId="ADAL" clId="{64B24792-0512-C545-B73A-1DC2CAAF11E4}" dt="2022-11-10T12:04:40.677" v="1" actId="478"/>
          <ac:picMkLst>
            <pc:docMk/>
            <pc:sldMk cId="3775196788" sldId="277"/>
            <ac:picMk id="5" creationId="{9DC263D7-5E9E-5536-59E6-016AD91A3D6D}"/>
          </ac:picMkLst>
        </pc:picChg>
        <pc:picChg chg="add mod">
          <ac:chgData name="Jenny Wong (Advanced Research Computing)" userId="32c60b76-eb0c-4304-8d5f-c647bec0e29c" providerId="ADAL" clId="{64B24792-0512-C545-B73A-1DC2CAAF11E4}" dt="2022-11-10T12:05:00.416" v="9" actId="1076"/>
          <ac:picMkLst>
            <pc:docMk/>
            <pc:sldMk cId="3775196788" sldId="277"/>
            <ac:picMk id="8" creationId="{A0FE4A26-157A-4C7B-A85E-2D73BFA6F467}"/>
          </ac:picMkLst>
        </pc:picChg>
      </pc:sldChg>
      <pc:sldChg chg="addSp modSp">
        <pc:chgData name="Jenny Wong (Advanced Research Computing)" userId="32c60b76-eb0c-4304-8d5f-c647bec0e29c" providerId="ADAL" clId="{64B24792-0512-C545-B73A-1DC2CAAF11E4}" dt="2022-11-11T14:07:08.864" v="450"/>
        <pc:sldMkLst>
          <pc:docMk/>
          <pc:sldMk cId="3656745794" sldId="282"/>
        </pc:sldMkLst>
        <pc:spChg chg="add mod">
          <ac:chgData name="Jenny Wong (Advanced Research Computing)" userId="32c60b76-eb0c-4304-8d5f-c647bec0e29c" providerId="ADAL" clId="{64B24792-0512-C545-B73A-1DC2CAAF11E4}" dt="2022-11-11T14:07:08.864" v="450"/>
          <ac:spMkLst>
            <pc:docMk/>
            <pc:sldMk cId="3656745794" sldId="282"/>
            <ac:spMk id="4" creationId="{498C17DB-1D95-D051-1035-BDE5AD638C1E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7:13.114" v="451"/>
        <pc:sldMkLst>
          <pc:docMk/>
          <pc:sldMk cId="812330338" sldId="283"/>
        </pc:sldMkLst>
        <pc:spChg chg="add mod">
          <ac:chgData name="Jenny Wong (Advanced Research Computing)" userId="32c60b76-eb0c-4304-8d5f-c647bec0e29c" providerId="ADAL" clId="{64B24792-0512-C545-B73A-1DC2CAAF11E4}" dt="2022-11-11T14:07:13.114" v="451"/>
          <ac:spMkLst>
            <pc:docMk/>
            <pc:sldMk cId="812330338" sldId="283"/>
            <ac:spMk id="3" creationId="{7D74269A-7647-CD56-DF9A-83094F045C23}"/>
          </ac:spMkLst>
        </pc:spChg>
      </pc:sldChg>
      <pc:sldChg chg="modNotesTx">
        <pc:chgData name="Jenny Wong (Advanced Research Computing)" userId="32c60b76-eb0c-4304-8d5f-c647bec0e29c" providerId="ADAL" clId="{64B24792-0512-C545-B73A-1DC2CAAF11E4}" dt="2022-11-11T14:07:32.658" v="462" actId="20577"/>
        <pc:sldMkLst>
          <pc:docMk/>
          <pc:sldMk cId="1510355161" sldId="285"/>
        </pc:sldMkLst>
      </pc:sldChg>
      <pc:sldChg chg="addSp modSp mod">
        <pc:chgData name="Jenny Wong (Advanced Research Computing)" userId="32c60b76-eb0c-4304-8d5f-c647bec0e29c" providerId="ADAL" clId="{64B24792-0512-C545-B73A-1DC2CAAF11E4}" dt="2022-11-11T14:34:37.418" v="1018" actId="20577"/>
        <pc:sldMkLst>
          <pc:docMk/>
          <pc:sldMk cId="3908722075" sldId="287"/>
        </pc:sldMkLst>
        <pc:spChg chg="add mod">
          <ac:chgData name="Jenny Wong (Advanced Research Computing)" userId="32c60b76-eb0c-4304-8d5f-c647bec0e29c" providerId="ADAL" clId="{64B24792-0512-C545-B73A-1DC2CAAF11E4}" dt="2022-11-11T14:08:06.920" v="490"/>
          <ac:spMkLst>
            <pc:docMk/>
            <pc:sldMk cId="3908722075" sldId="287"/>
            <ac:spMk id="2" creationId="{E770596F-2FE2-A52C-93B5-4CB727700679}"/>
          </ac:spMkLst>
        </pc:spChg>
        <pc:spChg chg="mod">
          <ac:chgData name="Jenny Wong (Advanced Research Computing)" userId="32c60b76-eb0c-4304-8d5f-c647bec0e29c" providerId="ADAL" clId="{64B24792-0512-C545-B73A-1DC2CAAF11E4}" dt="2022-11-11T14:34:37.418" v="1018" actId="20577"/>
          <ac:spMkLst>
            <pc:docMk/>
            <pc:sldMk cId="3908722075" sldId="287"/>
            <ac:spMk id="5" creationId="{1E5521F6-16F6-859D-B39C-07B6E7D14DEE}"/>
          </ac:spMkLst>
        </pc:spChg>
        <pc:spChg chg="mod">
          <ac:chgData name="Jenny Wong (Advanced Research Computing)" userId="32c60b76-eb0c-4304-8d5f-c647bec0e29c" providerId="ADAL" clId="{64B24792-0512-C545-B73A-1DC2CAAF11E4}" dt="2022-11-11T14:26:24.176" v="494" actId="20577"/>
          <ac:spMkLst>
            <pc:docMk/>
            <pc:sldMk cId="3908722075" sldId="287"/>
            <ac:spMk id="11" creationId="{EA7EB066-D05A-BA10-819E-23BA060BE616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8:09.317" v="491"/>
        <pc:sldMkLst>
          <pc:docMk/>
          <pc:sldMk cId="1108277171" sldId="288"/>
        </pc:sldMkLst>
        <pc:spChg chg="add mod">
          <ac:chgData name="Jenny Wong (Advanced Research Computing)" userId="32c60b76-eb0c-4304-8d5f-c647bec0e29c" providerId="ADAL" clId="{64B24792-0512-C545-B73A-1DC2CAAF11E4}" dt="2022-11-11T14:08:09.317" v="491"/>
          <ac:spMkLst>
            <pc:docMk/>
            <pc:sldMk cId="1108277171" sldId="288"/>
            <ac:spMk id="2" creationId="{CC5026A5-0ED0-6BDD-FB54-CFE76129A45B}"/>
          </ac:spMkLst>
        </pc:spChg>
      </pc:sldChg>
      <pc:sldChg chg="modSp mod">
        <pc:chgData name="Jenny Wong (Advanced Research Computing)" userId="32c60b76-eb0c-4304-8d5f-c647bec0e29c" providerId="ADAL" clId="{64B24792-0512-C545-B73A-1DC2CAAF11E4}" dt="2022-11-11T16:34:09.068" v="1056" actId="20577"/>
        <pc:sldMkLst>
          <pc:docMk/>
          <pc:sldMk cId="2600422586" sldId="289"/>
        </pc:sldMkLst>
        <pc:spChg chg="mod">
          <ac:chgData name="Jenny Wong (Advanced Research Computing)" userId="32c60b76-eb0c-4304-8d5f-c647bec0e29c" providerId="ADAL" clId="{64B24792-0512-C545-B73A-1DC2CAAF11E4}" dt="2022-11-11T16:34:09.068" v="1056" actId="20577"/>
          <ac:spMkLst>
            <pc:docMk/>
            <pc:sldMk cId="2600422586" sldId="289"/>
            <ac:spMk id="5" creationId="{D7AE72DA-CF45-8F76-0D8D-D46A84CC87E1}"/>
          </ac:spMkLst>
        </pc:spChg>
        <pc:picChg chg="mod">
          <ac:chgData name="Jenny Wong (Advanced Research Computing)" userId="32c60b76-eb0c-4304-8d5f-c647bec0e29c" providerId="ADAL" clId="{64B24792-0512-C545-B73A-1DC2CAAF11E4}" dt="2022-11-11T14:35:52.320" v="1044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modNotesTx">
        <pc:chgData name="Jenny Wong (Advanced Research Computing)" userId="32c60b76-eb0c-4304-8d5f-c647bec0e29c" providerId="ADAL" clId="{64B24792-0512-C545-B73A-1DC2CAAF11E4}" dt="2022-11-11T14:08:01.200" v="489" actId="20577"/>
        <pc:sldMkLst>
          <pc:docMk/>
          <pc:sldMk cId="3011079473" sldId="29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D0914-C1E5-473A-B646-B03546AA7723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C79DC73-401A-457E-9EE3-E2B1679E5F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07F09F33-9184-4387-A890-D787DDA619A0}" type="parTrans" cxnId="{4DF03358-787B-40E4-86A9-07952A0603E9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9ABF0567-97DD-4767-BBDA-FD78393F1D88}" type="sibTrans" cxnId="{4DF03358-787B-40E4-86A9-07952A0603E9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7583A01F-DA13-4410-B6EF-B20EA7F872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48ED2337-BE41-4722-98DF-4919B4D519D4}" type="parTrans" cxnId="{D9A5AA9A-2EAD-42B4-B3B8-867E31482B65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BE337EC-FF97-49D3-9C77-AFA60D4DAE3B}" type="sibTrans" cxnId="{D9A5AA9A-2EAD-42B4-B3B8-867E31482B65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EA67C05-7A2A-4417-9C5D-431602AF5C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HPC resources are shared by multiple users.</a:t>
          </a:r>
          <a:endParaRPr lang="en-US" sz="1800">
            <a:ln/>
            <a:solidFill>
              <a:schemeClr val="bg1"/>
            </a:solidFill>
          </a:endParaRPr>
        </a:p>
      </dgm:t>
    </dgm:pt>
    <dgm:pt modelId="{D2E87740-A5CD-42BC-8AD3-C2B0764F6C08}" type="parTrans" cxnId="{557C0439-0B45-481D-880A-5DEF1537FDBF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1A9C7D8-38AA-4801-BF0C-B6C6C828AD90}" type="sibTrans" cxnId="{557C0439-0B45-481D-880A-5DEF1537FDBF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B4F31831-7826-42D2-A658-B00F8A786C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E527A01F-FCB2-4023-B575-F085A97D8EA8}" type="par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FA56C9C-8F93-429B-9A08-C1B0334689A7}" type="sib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F5329BD1-B4B6-4E97-91B0-5F1E8A2DBF28}" type="pres">
      <dgm:prSet presAssocID="{D7ED0914-C1E5-473A-B646-B03546AA7723}" presName="root" presStyleCnt="0">
        <dgm:presLayoutVars>
          <dgm:dir/>
          <dgm:resizeHandles val="exact"/>
        </dgm:presLayoutVars>
      </dgm:prSet>
      <dgm:spPr/>
    </dgm:pt>
    <dgm:pt modelId="{B3552A46-48BB-42D5-B820-FDBB229546C2}" type="pres">
      <dgm:prSet presAssocID="{D7ED0914-C1E5-473A-B646-B03546AA7723}" presName="container" presStyleCnt="0">
        <dgm:presLayoutVars>
          <dgm:dir/>
          <dgm:resizeHandles val="exact"/>
        </dgm:presLayoutVars>
      </dgm:prSet>
      <dgm:spPr/>
    </dgm:pt>
    <dgm:pt modelId="{CC582C37-1CE5-41C9-A325-838EFBD3A15D}" type="pres">
      <dgm:prSet presAssocID="{5C79DC73-401A-457E-9EE3-E2B1679E5FF2}" presName="compNode" presStyleCnt="0"/>
      <dgm:spPr/>
    </dgm:pt>
    <dgm:pt modelId="{B173CA94-34EF-4464-B926-5B5967FCB813}" type="pres">
      <dgm:prSet presAssocID="{5C79DC73-401A-457E-9EE3-E2B1679E5FF2}" presName="iconBgRect" presStyleLbl="bgShp" presStyleIdx="0" presStyleCnt="4"/>
      <dgm:spPr/>
    </dgm:pt>
    <dgm:pt modelId="{999FC950-D18B-4685-87E7-49F448AEAEFC}" type="pres">
      <dgm:prSet presAssocID="{5C79DC73-401A-457E-9EE3-E2B1679E5F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0501F5D-5496-4602-984D-BC93CAB78315}" type="pres">
      <dgm:prSet presAssocID="{5C79DC73-401A-457E-9EE3-E2B1679E5FF2}" presName="spaceRect" presStyleCnt="0"/>
      <dgm:spPr/>
    </dgm:pt>
    <dgm:pt modelId="{07CC15BB-1426-411E-AACA-BBD8511AFD85}" type="pres">
      <dgm:prSet presAssocID="{5C79DC73-401A-457E-9EE3-E2B1679E5FF2}" presName="textRect" presStyleLbl="revTx" presStyleIdx="0" presStyleCnt="4">
        <dgm:presLayoutVars>
          <dgm:chMax val="1"/>
          <dgm:chPref val="1"/>
        </dgm:presLayoutVars>
      </dgm:prSet>
      <dgm:spPr/>
    </dgm:pt>
    <dgm:pt modelId="{0AE94191-EC84-46AE-993F-F33BCFBBD50B}" type="pres">
      <dgm:prSet presAssocID="{9ABF0567-97DD-4767-BBDA-FD78393F1D88}" presName="sibTrans" presStyleLbl="sibTrans2D1" presStyleIdx="0" presStyleCnt="0"/>
      <dgm:spPr/>
    </dgm:pt>
    <dgm:pt modelId="{944B6DC6-2CE8-4287-87AA-4124D82E510C}" type="pres">
      <dgm:prSet presAssocID="{7583A01F-DA13-4410-B6EF-B20EA7F872AB}" presName="compNode" presStyleCnt="0"/>
      <dgm:spPr/>
    </dgm:pt>
    <dgm:pt modelId="{E4B28701-EC0C-49CA-98D1-2D36E86AF93C}" type="pres">
      <dgm:prSet presAssocID="{7583A01F-DA13-4410-B6EF-B20EA7F872AB}" presName="iconBgRect" presStyleLbl="bgShp" presStyleIdx="1" presStyleCnt="4"/>
      <dgm:spPr/>
    </dgm:pt>
    <dgm:pt modelId="{66896E95-BAF1-4959-BC65-84236FDD2F32}" type="pres">
      <dgm:prSet presAssocID="{7583A01F-DA13-4410-B6EF-B20EA7F87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DD3D47A-1295-401B-BB80-4E200A7A19CC}" type="pres">
      <dgm:prSet presAssocID="{7583A01F-DA13-4410-B6EF-B20EA7F872AB}" presName="spaceRect" presStyleCnt="0"/>
      <dgm:spPr/>
    </dgm:pt>
    <dgm:pt modelId="{E302E49C-1ACC-4929-8DA8-19F82C5FC27C}" type="pres">
      <dgm:prSet presAssocID="{7583A01F-DA13-4410-B6EF-B20EA7F872AB}" presName="textRect" presStyleLbl="revTx" presStyleIdx="1" presStyleCnt="4">
        <dgm:presLayoutVars>
          <dgm:chMax val="1"/>
          <dgm:chPref val="1"/>
        </dgm:presLayoutVars>
      </dgm:prSet>
      <dgm:spPr/>
    </dgm:pt>
    <dgm:pt modelId="{A920DA33-ECB6-4B91-9BBB-4658E7849C89}" type="pres">
      <dgm:prSet presAssocID="{8BE337EC-FF97-49D3-9C77-AFA60D4DAE3B}" presName="sibTrans" presStyleLbl="sibTrans2D1" presStyleIdx="0" presStyleCnt="0"/>
      <dgm:spPr/>
    </dgm:pt>
    <dgm:pt modelId="{0826DEEA-643C-4F1F-AFA0-19B1BA1160E1}" type="pres">
      <dgm:prSet presAssocID="{8EA67C05-7A2A-4417-9C5D-431602AF5C67}" presName="compNode" presStyleCnt="0"/>
      <dgm:spPr/>
    </dgm:pt>
    <dgm:pt modelId="{07B8E5A6-F5A4-42B1-99C9-F9FBE8173DDE}" type="pres">
      <dgm:prSet presAssocID="{8EA67C05-7A2A-4417-9C5D-431602AF5C67}" presName="iconBgRect" presStyleLbl="bgShp" presStyleIdx="2" presStyleCnt="4"/>
      <dgm:spPr/>
    </dgm:pt>
    <dgm:pt modelId="{6D6CFA28-5639-4B59-B1BF-2D04B6592CDB}" type="pres">
      <dgm:prSet presAssocID="{8EA67C05-7A2A-4417-9C5D-431602AF5C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EBB5A3D-68FA-4CE9-92F3-4868E45F87EA}" type="pres">
      <dgm:prSet presAssocID="{8EA67C05-7A2A-4417-9C5D-431602AF5C67}" presName="spaceRect" presStyleCnt="0"/>
      <dgm:spPr/>
    </dgm:pt>
    <dgm:pt modelId="{3EEE07BD-BE92-4B63-9AD6-B159C48D2F06}" type="pres">
      <dgm:prSet presAssocID="{8EA67C05-7A2A-4417-9C5D-431602AF5C67}" presName="textRect" presStyleLbl="revTx" presStyleIdx="2" presStyleCnt="4">
        <dgm:presLayoutVars>
          <dgm:chMax val="1"/>
          <dgm:chPref val="1"/>
        </dgm:presLayoutVars>
      </dgm:prSet>
      <dgm:spPr/>
    </dgm:pt>
    <dgm:pt modelId="{A96BA564-EB75-4910-B6F5-6BF866962D24}" type="pres">
      <dgm:prSet presAssocID="{01A9C7D8-38AA-4801-BF0C-B6C6C828AD90}" presName="sibTrans" presStyleLbl="sibTrans2D1" presStyleIdx="0" presStyleCnt="0"/>
      <dgm:spPr/>
    </dgm:pt>
    <dgm:pt modelId="{51C5AB36-F3AE-4082-AFF3-46261DF6F350}" type="pres">
      <dgm:prSet presAssocID="{B4F31831-7826-42D2-A658-B00F8A786CC9}" presName="compNode" presStyleCnt="0"/>
      <dgm:spPr/>
    </dgm:pt>
    <dgm:pt modelId="{751D54EF-9792-49D0-A6EF-8AD87D6DA08D}" type="pres">
      <dgm:prSet presAssocID="{B4F31831-7826-42D2-A658-B00F8A786CC9}" presName="iconBgRect" presStyleLbl="bgShp" presStyleIdx="3" presStyleCnt="4"/>
      <dgm:spPr/>
    </dgm:pt>
    <dgm:pt modelId="{EC0AD7F7-0A32-4B85-950D-60D1996E507D}" type="pres">
      <dgm:prSet presAssocID="{B4F31831-7826-42D2-A658-B00F8A786C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5F9203E-1640-46B3-865D-04E382C0110C}" type="pres">
      <dgm:prSet presAssocID="{B4F31831-7826-42D2-A658-B00F8A786CC9}" presName="spaceRect" presStyleCnt="0"/>
      <dgm:spPr/>
    </dgm:pt>
    <dgm:pt modelId="{F3A710BB-E6CE-4EF1-8010-962A78142217}" type="pres">
      <dgm:prSet presAssocID="{B4F31831-7826-42D2-A658-B00F8A786C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A1A1305-7C37-47B9-AAC5-2299F9CB5D5B}" type="presOf" srcId="{8BE337EC-FF97-49D3-9C77-AFA60D4DAE3B}" destId="{A920DA33-ECB6-4B91-9BBB-4658E7849C89}" srcOrd="0" destOrd="0" presId="urn:microsoft.com/office/officeart/2018/2/layout/IconCircleList"/>
    <dgm:cxn modelId="{162A6032-76C7-4B0F-9F92-5E4DFE83C0F6}" srcId="{D7ED0914-C1E5-473A-B646-B03546AA7723}" destId="{B4F31831-7826-42D2-A658-B00F8A786CC9}" srcOrd="3" destOrd="0" parTransId="{E527A01F-FCB2-4023-B575-F085A97D8EA8}" sibTransId="{0FA56C9C-8F93-429B-9A08-C1B0334689A7}"/>
    <dgm:cxn modelId="{557C0439-0B45-481D-880A-5DEF1537FDBF}" srcId="{D7ED0914-C1E5-473A-B646-B03546AA7723}" destId="{8EA67C05-7A2A-4417-9C5D-431602AF5C67}" srcOrd="2" destOrd="0" parTransId="{D2E87740-A5CD-42BC-8AD3-C2B0764F6C08}" sibTransId="{01A9C7D8-38AA-4801-BF0C-B6C6C828AD90}"/>
    <dgm:cxn modelId="{724E295B-2A0A-4592-BDAF-FE3977627A11}" type="presOf" srcId="{01A9C7D8-38AA-4801-BF0C-B6C6C828AD90}" destId="{A96BA564-EB75-4910-B6F5-6BF866962D24}" srcOrd="0" destOrd="0" presId="urn:microsoft.com/office/officeart/2018/2/layout/IconCircleList"/>
    <dgm:cxn modelId="{5878D761-CCAF-4350-A275-0A63F4F7E0B1}" type="presOf" srcId="{D7ED0914-C1E5-473A-B646-B03546AA7723}" destId="{F5329BD1-B4B6-4E97-91B0-5F1E8A2DBF28}" srcOrd="0" destOrd="0" presId="urn:microsoft.com/office/officeart/2018/2/layout/IconCircleList"/>
    <dgm:cxn modelId="{DDF99E74-6AF4-4A18-8066-0258E0840AFF}" type="presOf" srcId="{9ABF0567-97DD-4767-BBDA-FD78393F1D88}" destId="{0AE94191-EC84-46AE-993F-F33BCFBBD50B}" srcOrd="0" destOrd="0" presId="urn:microsoft.com/office/officeart/2018/2/layout/IconCircleList"/>
    <dgm:cxn modelId="{4DF03358-787B-40E4-86A9-07952A0603E9}" srcId="{D7ED0914-C1E5-473A-B646-B03546AA7723}" destId="{5C79DC73-401A-457E-9EE3-E2B1679E5FF2}" srcOrd="0" destOrd="0" parTransId="{07F09F33-9184-4387-A890-D787DDA619A0}" sibTransId="{9ABF0567-97DD-4767-BBDA-FD78393F1D88}"/>
    <dgm:cxn modelId="{D9A5AA9A-2EAD-42B4-B3B8-867E31482B65}" srcId="{D7ED0914-C1E5-473A-B646-B03546AA7723}" destId="{7583A01F-DA13-4410-B6EF-B20EA7F872AB}" srcOrd="1" destOrd="0" parTransId="{48ED2337-BE41-4722-98DF-4919B4D519D4}" sibTransId="{8BE337EC-FF97-49D3-9C77-AFA60D4DAE3B}"/>
    <dgm:cxn modelId="{C0BF8E9F-EC5C-465F-9B95-9E4DE36EE2FD}" type="presOf" srcId="{B4F31831-7826-42D2-A658-B00F8A786CC9}" destId="{F3A710BB-E6CE-4EF1-8010-962A78142217}" srcOrd="0" destOrd="0" presId="urn:microsoft.com/office/officeart/2018/2/layout/IconCircleList"/>
    <dgm:cxn modelId="{1E5769BD-239D-408B-B8A3-42AAC9623DC1}" type="presOf" srcId="{5C79DC73-401A-457E-9EE3-E2B1679E5FF2}" destId="{07CC15BB-1426-411E-AACA-BBD8511AFD85}" srcOrd="0" destOrd="0" presId="urn:microsoft.com/office/officeart/2018/2/layout/IconCircleList"/>
    <dgm:cxn modelId="{2A364FDB-410B-4394-8372-37BB787B9070}" type="presOf" srcId="{7583A01F-DA13-4410-B6EF-B20EA7F872AB}" destId="{E302E49C-1ACC-4929-8DA8-19F82C5FC27C}" srcOrd="0" destOrd="0" presId="urn:microsoft.com/office/officeart/2018/2/layout/IconCircleList"/>
    <dgm:cxn modelId="{444C21F9-77B6-43D3-8BA2-A7C9EBBE5EE9}" type="presOf" srcId="{8EA67C05-7A2A-4417-9C5D-431602AF5C67}" destId="{3EEE07BD-BE92-4B63-9AD6-B159C48D2F06}" srcOrd="0" destOrd="0" presId="urn:microsoft.com/office/officeart/2018/2/layout/IconCircleList"/>
    <dgm:cxn modelId="{2DAD7F43-3507-41E5-9FE1-0EF48A536753}" type="presParOf" srcId="{F5329BD1-B4B6-4E97-91B0-5F1E8A2DBF28}" destId="{B3552A46-48BB-42D5-B820-FDBB229546C2}" srcOrd="0" destOrd="0" presId="urn:microsoft.com/office/officeart/2018/2/layout/IconCircleList"/>
    <dgm:cxn modelId="{2C7F629B-87B0-4163-91DB-507E84E9E60F}" type="presParOf" srcId="{B3552A46-48BB-42D5-B820-FDBB229546C2}" destId="{CC582C37-1CE5-41C9-A325-838EFBD3A15D}" srcOrd="0" destOrd="0" presId="urn:microsoft.com/office/officeart/2018/2/layout/IconCircleList"/>
    <dgm:cxn modelId="{B9B5FCCE-E682-4724-9D6B-57FAF2593831}" type="presParOf" srcId="{CC582C37-1CE5-41C9-A325-838EFBD3A15D}" destId="{B173CA94-34EF-4464-B926-5B5967FCB813}" srcOrd="0" destOrd="0" presId="urn:microsoft.com/office/officeart/2018/2/layout/IconCircleList"/>
    <dgm:cxn modelId="{9AE927CA-FB83-4E91-B0C3-B5B5C1BA1D90}" type="presParOf" srcId="{CC582C37-1CE5-41C9-A325-838EFBD3A15D}" destId="{999FC950-D18B-4685-87E7-49F448AEAEFC}" srcOrd="1" destOrd="0" presId="urn:microsoft.com/office/officeart/2018/2/layout/IconCircleList"/>
    <dgm:cxn modelId="{56DB6365-B540-4217-8D4D-4331BF35ADBB}" type="presParOf" srcId="{CC582C37-1CE5-41C9-A325-838EFBD3A15D}" destId="{50501F5D-5496-4602-984D-BC93CAB78315}" srcOrd="2" destOrd="0" presId="urn:microsoft.com/office/officeart/2018/2/layout/IconCircleList"/>
    <dgm:cxn modelId="{D524ACC9-3F55-49FB-817D-20581DFDB2F5}" type="presParOf" srcId="{CC582C37-1CE5-41C9-A325-838EFBD3A15D}" destId="{07CC15BB-1426-411E-AACA-BBD8511AFD85}" srcOrd="3" destOrd="0" presId="urn:microsoft.com/office/officeart/2018/2/layout/IconCircleList"/>
    <dgm:cxn modelId="{205F3791-0B28-43FF-91AD-32B9D0DFFF08}" type="presParOf" srcId="{B3552A46-48BB-42D5-B820-FDBB229546C2}" destId="{0AE94191-EC84-46AE-993F-F33BCFBBD50B}" srcOrd="1" destOrd="0" presId="urn:microsoft.com/office/officeart/2018/2/layout/IconCircleList"/>
    <dgm:cxn modelId="{12927A0A-FBE5-404E-B21D-85CE877EE821}" type="presParOf" srcId="{B3552A46-48BB-42D5-B820-FDBB229546C2}" destId="{944B6DC6-2CE8-4287-87AA-4124D82E510C}" srcOrd="2" destOrd="0" presId="urn:microsoft.com/office/officeart/2018/2/layout/IconCircleList"/>
    <dgm:cxn modelId="{B22A5C0D-F8CA-42FB-B188-7E88D1E5BCF2}" type="presParOf" srcId="{944B6DC6-2CE8-4287-87AA-4124D82E510C}" destId="{E4B28701-EC0C-49CA-98D1-2D36E86AF93C}" srcOrd="0" destOrd="0" presId="urn:microsoft.com/office/officeart/2018/2/layout/IconCircleList"/>
    <dgm:cxn modelId="{CD4710B5-0E5A-4367-883E-E7A9A598C9AA}" type="presParOf" srcId="{944B6DC6-2CE8-4287-87AA-4124D82E510C}" destId="{66896E95-BAF1-4959-BC65-84236FDD2F32}" srcOrd="1" destOrd="0" presId="urn:microsoft.com/office/officeart/2018/2/layout/IconCircleList"/>
    <dgm:cxn modelId="{C474C990-2338-4AD5-8A2A-E61A87FD19C1}" type="presParOf" srcId="{944B6DC6-2CE8-4287-87AA-4124D82E510C}" destId="{8DD3D47A-1295-401B-BB80-4E200A7A19CC}" srcOrd="2" destOrd="0" presId="urn:microsoft.com/office/officeart/2018/2/layout/IconCircleList"/>
    <dgm:cxn modelId="{60E67676-61A7-4B87-BC27-2E39DE6D5A4E}" type="presParOf" srcId="{944B6DC6-2CE8-4287-87AA-4124D82E510C}" destId="{E302E49C-1ACC-4929-8DA8-19F82C5FC27C}" srcOrd="3" destOrd="0" presId="urn:microsoft.com/office/officeart/2018/2/layout/IconCircleList"/>
    <dgm:cxn modelId="{AB2BA65C-E1BE-4B0C-ABFE-C1A1DF725DEE}" type="presParOf" srcId="{B3552A46-48BB-42D5-B820-FDBB229546C2}" destId="{A920DA33-ECB6-4B91-9BBB-4658E7849C89}" srcOrd="3" destOrd="0" presId="urn:microsoft.com/office/officeart/2018/2/layout/IconCircleList"/>
    <dgm:cxn modelId="{FA404F1D-2624-4871-BAAA-5F8D4D010DB6}" type="presParOf" srcId="{B3552A46-48BB-42D5-B820-FDBB229546C2}" destId="{0826DEEA-643C-4F1F-AFA0-19B1BA1160E1}" srcOrd="4" destOrd="0" presId="urn:microsoft.com/office/officeart/2018/2/layout/IconCircleList"/>
    <dgm:cxn modelId="{88A2F169-995E-4769-947B-D7BDC477E86F}" type="presParOf" srcId="{0826DEEA-643C-4F1F-AFA0-19B1BA1160E1}" destId="{07B8E5A6-F5A4-42B1-99C9-F9FBE8173DDE}" srcOrd="0" destOrd="0" presId="urn:microsoft.com/office/officeart/2018/2/layout/IconCircleList"/>
    <dgm:cxn modelId="{872DBEA2-9A31-4201-B79D-6A728BCF3A52}" type="presParOf" srcId="{0826DEEA-643C-4F1F-AFA0-19B1BA1160E1}" destId="{6D6CFA28-5639-4B59-B1BF-2D04B6592CDB}" srcOrd="1" destOrd="0" presId="urn:microsoft.com/office/officeart/2018/2/layout/IconCircleList"/>
    <dgm:cxn modelId="{713CAF93-9573-4A48-B739-CDCA24CA9CD6}" type="presParOf" srcId="{0826DEEA-643C-4F1F-AFA0-19B1BA1160E1}" destId="{DEBB5A3D-68FA-4CE9-92F3-4868E45F87EA}" srcOrd="2" destOrd="0" presId="urn:microsoft.com/office/officeart/2018/2/layout/IconCircleList"/>
    <dgm:cxn modelId="{26A7C677-7385-4BAF-8DE5-FD38D3EC8324}" type="presParOf" srcId="{0826DEEA-643C-4F1F-AFA0-19B1BA1160E1}" destId="{3EEE07BD-BE92-4B63-9AD6-B159C48D2F06}" srcOrd="3" destOrd="0" presId="urn:microsoft.com/office/officeart/2018/2/layout/IconCircleList"/>
    <dgm:cxn modelId="{489E928E-E4C7-4239-B9D2-475A3A5A6515}" type="presParOf" srcId="{B3552A46-48BB-42D5-B820-FDBB229546C2}" destId="{A96BA564-EB75-4910-B6F5-6BF866962D24}" srcOrd="5" destOrd="0" presId="urn:microsoft.com/office/officeart/2018/2/layout/IconCircleList"/>
    <dgm:cxn modelId="{0A27569C-FCCB-49EB-BBD2-4DBA3BA5768A}" type="presParOf" srcId="{B3552A46-48BB-42D5-B820-FDBB229546C2}" destId="{51C5AB36-F3AE-4082-AFF3-46261DF6F350}" srcOrd="6" destOrd="0" presId="urn:microsoft.com/office/officeart/2018/2/layout/IconCircleList"/>
    <dgm:cxn modelId="{CEDE5179-056A-4555-869D-07B548582BE6}" type="presParOf" srcId="{51C5AB36-F3AE-4082-AFF3-46261DF6F350}" destId="{751D54EF-9792-49D0-A6EF-8AD87D6DA08D}" srcOrd="0" destOrd="0" presId="urn:microsoft.com/office/officeart/2018/2/layout/IconCircleList"/>
    <dgm:cxn modelId="{7657FBBE-210A-454D-B90F-7A180711021C}" type="presParOf" srcId="{51C5AB36-F3AE-4082-AFF3-46261DF6F350}" destId="{EC0AD7F7-0A32-4B85-950D-60D1996E507D}" srcOrd="1" destOrd="0" presId="urn:microsoft.com/office/officeart/2018/2/layout/IconCircleList"/>
    <dgm:cxn modelId="{C7B5A1F1-C01A-4A79-9D24-940972DD7CE0}" type="presParOf" srcId="{51C5AB36-F3AE-4082-AFF3-46261DF6F350}" destId="{75F9203E-1640-46B3-865D-04E382C0110C}" srcOrd="2" destOrd="0" presId="urn:microsoft.com/office/officeart/2018/2/layout/IconCircleList"/>
    <dgm:cxn modelId="{2130C91B-7096-4102-9170-928FE7FB002D}" type="presParOf" srcId="{51C5AB36-F3AE-4082-AFF3-46261DF6F350}" destId="{F3A710BB-E6CE-4EF1-8010-962A78142217}" srcOrd="3" destOrd="0" presId="urn:microsoft.com/office/officeart/2018/2/layout/IconCircleList"/>
  </dgm:cxnLst>
  <dgm:bg>
    <a:solidFill>
      <a:schemeClr val="tx2">
        <a:alpha val="91059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3CA94-34EF-4464-B926-5B5967FCB813}">
      <dsp:nvSpPr>
        <dsp:cNvPr id="0" name=""/>
        <dsp:cNvSpPr/>
      </dsp:nvSpPr>
      <dsp:spPr>
        <a:xfrm>
          <a:off x="146654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FC950-D18B-4685-87E7-49F448AEAEFC}">
      <dsp:nvSpPr>
        <dsp:cNvPr id="0" name=""/>
        <dsp:cNvSpPr/>
      </dsp:nvSpPr>
      <dsp:spPr>
        <a:xfrm>
          <a:off x="383939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C15BB-1426-411E-AACA-BBD8511AFD85}">
      <dsp:nvSpPr>
        <dsp:cNvPr id="0" name=""/>
        <dsp:cNvSpPr/>
      </dsp:nvSpPr>
      <dsp:spPr>
        <a:xfrm>
          <a:off x="1518712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1518712" y="713239"/>
        <a:ext cx="2663405" cy="1129929"/>
      </dsp:txXfrm>
    </dsp:sp>
    <dsp:sp modelId="{E4B28701-EC0C-49CA-98D1-2D36E86AF93C}">
      <dsp:nvSpPr>
        <dsp:cNvPr id="0" name=""/>
        <dsp:cNvSpPr/>
      </dsp:nvSpPr>
      <dsp:spPr>
        <a:xfrm>
          <a:off x="4646196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96E95-BAF1-4959-BC65-84236FDD2F32}">
      <dsp:nvSpPr>
        <dsp:cNvPr id="0" name=""/>
        <dsp:cNvSpPr/>
      </dsp:nvSpPr>
      <dsp:spPr>
        <a:xfrm>
          <a:off x="4883481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2E49C-1ACC-4929-8DA8-19F82C5FC27C}">
      <dsp:nvSpPr>
        <dsp:cNvPr id="0" name=""/>
        <dsp:cNvSpPr/>
      </dsp:nvSpPr>
      <dsp:spPr>
        <a:xfrm>
          <a:off x="6018253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713239"/>
        <a:ext cx="2663405" cy="1129929"/>
      </dsp:txXfrm>
    </dsp:sp>
    <dsp:sp modelId="{07B8E5A6-F5A4-42B1-99C9-F9FBE8173DDE}">
      <dsp:nvSpPr>
        <dsp:cNvPr id="0" name=""/>
        <dsp:cNvSpPr/>
      </dsp:nvSpPr>
      <dsp:spPr>
        <a:xfrm>
          <a:off x="146654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CFA28-5639-4B59-B1BF-2D04B6592CDB}">
      <dsp:nvSpPr>
        <dsp:cNvPr id="0" name=""/>
        <dsp:cNvSpPr/>
      </dsp:nvSpPr>
      <dsp:spPr>
        <a:xfrm>
          <a:off x="383939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E07BD-BE92-4B63-9AD6-B159C48D2F06}">
      <dsp:nvSpPr>
        <dsp:cNvPr id="0" name=""/>
        <dsp:cNvSpPr/>
      </dsp:nvSpPr>
      <dsp:spPr>
        <a:xfrm>
          <a:off x="1518712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HPC resources are shared by multiple users.</a:t>
          </a:r>
          <a:endParaRPr lang="en-US" sz="1800" kern="1200">
            <a:ln/>
            <a:solidFill>
              <a:schemeClr val="bg1"/>
            </a:solidFill>
          </a:endParaRPr>
        </a:p>
      </dsp:txBody>
      <dsp:txXfrm>
        <a:off x="1518712" y="2598202"/>
        <a:ext cx="2663405" cy="1129929"/>
      </dsp:txXfrm>
    </dsp:sp>
    <dsp:sp modelId="{751D54EF-9792-49D0-A6EF-8AD87D6DA08D}">
      <dsp:nvSpPr>
        <dsp:cNvPr id="0" name=""/>
        <dsp:cNvSpPr/>
      </dsp:nvSpPr>
      <dsp:spPr>
        <a:xfrm>
          <a:off x="4646196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AD7F7-0A32-4B85-950D-60D1996E507D}">
      <dsp:nvSpPr>
        <dsp:cNvPr id="0" name=""/>
        <dsp:cNvSpPr/>
      </dsp:nvSpPr>
      <dsp:spPr>
        <a:xfrm>
          <a:off x="4883481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710BB-E6CE-4EF1-8010-962A78142217}">
      <dsp:nvSpPr>
        <dsp:cNvPr id="0" name=""/>
        <dsp:cNvSpPr/>
      </dsp:nvSpPr>
      <dsp:spPr>
        <a:xfrm>
          <a:off x="6018253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2598202"/>
        <a:ext cx="2663405" cy="112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0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52 Compute nodes X 4 GPUS = 208 GPUs total</a:t>
            </a:r>
          </a:p>
          <a:p>
            <a:r>
              <a:rPr lang="en-US" dirty="0"/>
              <a:t>5400 TB Storage</a:t>
            </a:r>
          </a:p>
          <a:p>
            <a:endParaRPr lang="en-US" dirty="0"/>
          </a:p>
          <a:p>
            <a:r>
              <a:rPr lang="en-US" dirty="0"/>
              <a:t>Compute should only run on a compute node (through a batch/interactive job) and never on a login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3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Shebang: use bash shell</a:t>
            </a:r>
          </a:p>
          <a:p>
            <a:r>
              <a:rPr lang="en-US" dirty="0"/>
              <a:t>Header: resource requests</a:t>
            </a:r>
          </a:p>
          <a:p>
            <a:r>
              <a:rPr lang="en-US" dirty="0"/>
              <a:t>Body: commands to execute</a:t>
            </a:r>
          </a:p>
          <a:p>
            <a:endParaRPr lang="en-US" dirty="0"/>
          </a:p>
          <a:p>
            <a:r>
              <a:rPr lang="en-US" dirty="0"/>
              <a:t>module loading will be addressed in the next section</a:t>
            </a:r>
          </a:p>
          <a:p>
            <a:r>
              <a:rPr lang="en-US" dirty="0"/>
              <a:t>echo –n : flag suppresses \n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03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module is a self-contained software package and includes required dependences. They are optimized for use on Baskerville.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dmin.baskerville.ac.uk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baskerville.ac.uk/interactive-jobs/" TargetMode="External"/><Relationship Id="rId2" Type="http://schemas.openxmlformats.org/officeDocument/2006/relationships/hyperlink" Target="https://docs.baskerville.ac.uk/job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baskerville.ac.uk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baskerville.ac.uk/storage/#temporary-scratch-storag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ize.com/post/how-to-use-rsync-for-local-and-remote-data-transfer-and-synchronization" TargetMode="External"/><Relationship Id="rId2" Type="http://schemas.openxmlformats.org/officeDocument/2006/relationships/hyperlink" Target="https://docs.baskerville.ac.uk/storage/#data-transf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docs.baskerville.ac.uk/support/#who-to-contac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rville.ac.uk/publications.html" TargetMode="External"/><Relationship Id="rId2" Type="http://schemas.openxmlformats.org/officeDocument/2006/relationships/hyperlink" Target="https://www.baskerville.ac.uk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admin.baskerville.ac.uk/" TargetMode="External"/><Relationship Id="rId7" Type="http://schemas.openxmlformats.org/officeDocument/2006/relationships/hyperlink" Target="mailto:baskerville-tier2-support@contacts.bham.ac.uk" TargetMode="External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askerville-hpc/intro-to-baskerville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baskerville.ac.uk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windows/wsl/" TargetMode="External"/><Relationship Id="rId5" Type="http://schemas.openxmlformats.org/officeDocument/2006/relationships/hyperlink" Target="https://mobaxterm.mobatek.net/" TargetMode="External"/><Relationship Id="rId4" Type="http://schemas.openxmlformats.org/officeDocument/2006/relationships/hyperlink" Target="https://www.putt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Intro to Baskerville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5EED-03AF-E9F3-D799-EDE363D5D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Logging in example video</a:t>
            </a:r>
          </a:p>
        </p:txBody>
      </p:sp>
      <p:pic>
        <p:nvPicPr>
          <p:cNvPr id="16" name="login-ezgif.com-gif-to-mp4-converter">
            <a:hlinkClick r:id="" action="ppaction://media"/>
            <a:extLst>
              <a:ext uri="{FF2B5EF4-FFF2-40B4-BE49-F238E27FC236}">
                <a16:creationId xmlns:a16="http://schemas.microsoft.com/office/drawing/2014/main" id="{D46F1569-BE32-083A-A7FA-C9381AEE91D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7838" y="1825625"/>
            <a:ext cx="6154737" cy="4351338"/>
          </a:xfrm>
        </p:spPr>
      </p:pic>
    </p:spTree>
    <p:extLst>
      <p:ext uri="{BB962C8B-B14F-4D97-AF65-F5344CB8AC3E}">
        <p14:creationId xmlns:p14="http://schemas.microsoft.com/office/powerpoint/2010/main" val="19897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DFD6-78EF-2868-6FB7-BBDC0E38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Baskerville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161AC-CB2E-9DC1-5297-1ADC66EBF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6355" cy="4351338"/>
          </a:xfrm>
        </p:spPr>
        <p:txBody>
          <a:bodyPr/>
          <a:lstStyle/>
          <a:p>
            <a:r>
              <a:rPr lang="en-GB" dirty="0"/>
              <a:t>Home space:</a:t>
            </a:r>
          </a:p>
          <a:p>
            <a:pPr lvl="1"/>
            <a:r>
              <a:rPr lang="en-GB" dirty="0"/>
              <a:t>20 GB</a:t>
            </a:r>
          </a:p>
          <a:p>
            <a:pPr lvl="1"/>
            <a:r>
              <a:rPr lang="en-GB" dirty="0"/>
              <a:t>For settings, ssh keys etc</a:t>
            </a:r>
          </a:p>
          <a:p>
            <a:pPr lvl="1"/>
            <a:r>
              <a:rPr lang="en-GB" dirty="0"/>
              <a:t>Not for storing data</a:t>
            </a:r>
          </a:p>
          <a:p>
            <a:pPr lvl="1"/>
            <a:r>
              <a:rPr lang="en-GB" dirty="0"/>
              <a:t>This size does not change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C4A8C0-1575-D86E-227D-C1BDA9AF77C7}"/>
              </a:ext>
            </a:extLst>
          </p:cNvPr>
          <p:cNvSpPr txBox="1">
            <a:spLocks/>
          </p:cNvSpPr>
          <p:nvPr/>
        </p:nvSpPr>
        <p:spPr>
          <a:xfrm>
            <a:off x="6418006" y="1825625"/>
            <a:ext cx="47563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Project space</a:t>
            </a:r>
          </a:p>
          <a:p>
            <a:pPr lvl="1"/>
            <a:r>
              <a:rPr lang="en-GB" dirty="0"/>
              <a:t>At </a:t>
            </a:r>
            <a:r>
              <a:rPr lang="en-GB" i="1" dirty="0"/>
              <a:t>least</a:t>
            </a:r>
            <a:r>
              <a:rPr lang="en-GB" dirty="0"/>
              <a:t> 1 TB</a:t>
            </a:r>
          </a:p>
          <a:p>
            <a:pPr lvl="1"/>
            <a:r>
              <a:rPr lang="en-GB" dirty="0"/>
              <a:t>Should be for data, job scripts, output etc</a:t>
            </a:r>
          </a:p>
          <a:p>
            <a:pPr lvl="1"/>
            <a:r>
              <a:rPr lang="en-GB" dirty="0"/>
              <a:t>Can be assigned to multiple projects</a:t>
            </a:r>
          </a:p>
          <a:p>
            <a:pPr lvl="1"/>
            <a:r>
              <a:rPr lang="en-GB" dirty="0"/>
              <a:t>Project controls QoS</a:t>
            </a:r>
          </a:p>
        </p:txBody>
      </p:sp>
    </p:spTree>
    <p:extLst>
      <p:ext uri="{BB962C8B-B14F-4D97-AF65-F5344CB8AC3E}">
        <p14:creationId xmlns:p14="http://schemas.microsoft.com/office/powerpoint/2010/main" val="838097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08EB-C80D-89A4-2E16-ECB348A2B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B0966-2488-86CD-335E-2E0B8009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- </a:t>
            </a:r>
            <a:r>
              <a:rPr lang="en-GB" dirty="0"/>
              <a:t>Contains all your user about home space and project directories and details including full path.</a:t>
            </a:r>
          </a:p>
          <a:p>
            <a:r>
              <a:rPr lang="en-GB" dirty="0"/>
              <a:t>Command line alternative</a:t>
            </a:r>
          </a:p>
          <a:p>
            <a:pPr lvl="1"/>
            <a:r>
              <a:rPr lang="en-GB" dirty="0" err="1"/>
              <a:t>my_quota</a:t>
            </a:r>
            <a:r>
              <a:rPr lang="en-GB" dirty="0"/>
              <a:t> - contains home space utilisation</a:t>
            </a:r>
          </a:p>
          <a:p>
            <a:pPr lvl="1"/>
            <a:r>
              <a:rPr lang="en-GB" dirty="0" err="1"/>
              <a:t>my_baskerville</a:t>
            </a:r>
            <a:r>
              <a:rPr lang="en-GB" dirty="0"/>
              <a:t> – projects, accounts and QoS information</a:t>
            </a:r>
          </a:p>
          <a:p>
            <a:pPr lvl="1"/>
            <a:r>
              <a:rPr lang="en-GB" dirty="0"/>
              <a:t>bask-show-quota – shows space in how much space is in your home space and in active projects</a:t>
            </a:r>
          </a:p>
        </p:txBody>
      </p:sp>
    </p:spTree>
    <p:extLst>
      <p:ext uri="{BB962C8B-B14F-4D97-AF65-F5344CB8AC3E}">
        <p14:creationId xmlns:p14="http://schemas.microsoft.com/office/powerpoint/2010/main" val="54813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A2BF-527E-321D-8758-386DFC1D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Details Video</a:t>
            </a:r>
          </a:p>
        </p:txBody>
      </p:sp>
      <p:pic>
        <p:nvPicPr>
          <p:cNvPr id="4" name="user-ezgif.com-gif-to-mp4-converter">
            <a:hlinkClick r:id="" action="ppaction://media"/>
            <a:extLst>
              <a:ext uri="{FF2B5EF4-FFF2-40B4-BE49-F238E27FC236}">
                <a16:creationId xmlns:a16="http://schemas.microsoft.com/office/drawing/2014/main" id="{8A726D20-8F65-9C7B-6CD6-01AB0F3375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8725" y="1825625"/>
            <a:ext cx="4654550" cy="4351338"/>
          </a:xfrm>
        </p:spPr>
      </p:pic>
    </p:spTree>
    <p:extLst>
      <p:ext uri="{BB962C8B-B14F-4D97-AF65-F5344CB8AC3E}">
        <p14:creationId xmlns:p14="http://schemas.microsoft.com/office/powerpoint/2010/main" val="216920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5C54E8D7-BD7C-439E-5EFF-A729F126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534" y="2115402"/>
            <a:ext cx="1800000" cy="18000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A3595FE9-49A1-80EF-9C5F-E7D62DDAC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4820" y="2115402"/>
            <a:ext cx="1800000" cy="1800000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EEFB4C61-6EDD-586F-31D7-1FD429AF5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835" y="2295402"/>
            <a:ext cx="1440000" cy="14400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09DE5574-F8E1-D86E-70C1-FB14AEA80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4317" y="4918443"/>
            <a:ext cx="1800000" cy="18000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4D69156-E888-5377-3E41-5048BB4DBE6C}"/>
              </a:ext>
            </a:extLst>
          </p:cNvPr>
          <p:cNvSpPr/>
          <p:nvPr/>
        </p:nvSpPr>
        <p:spPr>
          <a:xfrm>
            <a:off x="3170748" y="2803131"/>
            <a:ext cx="1251857" cy="42454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F4B90-5507-B15A-A0EA-64449553074C}"/>
              </a:ext>
            </a:extLst>
          </p:cNvPr>
          <p:cNvSpPr/>
          <p:nvPr/>
        </p:nvSpPr>
        <p:spPr>
          <a:xfrm>
            <a:off x="4594848" y="1903130"/>
            <a:ext cx="1719943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LOGIN NODE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8524FE-0927-BD0E-F22E-55CFB1D28CA0}"/>
              </a:ext>
            </a:extLst>
          </p:cNvPr>
          <p:cNvCxnSpPr/>
          <p:nvPr/>
        </p:nvCxnSpPr>
        <p:spPr>
          <a:xfrm>
            <a:off x="6487035" y="3015402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CE1F3-CA8D-6CFF-255E-65C08E27D4EF}"/>
              </a:ext>
            </a:extLst>
          </p:cNvPr>
          <p:cNvSpPr/>
          <p:nvPr/>
        </p:nvSpPr>
        <p:spPr>
          <a:xfrm>
            <a:off x="6757592" y="2105822"/>
            <a:ext cx="1079271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D5527-A830-3A15-7575-9B29E3EF265D}"/>
              </a:ext>
            </a:extLst>
          </p:cNvPr>
          <p:cNvSpPr/>
          <p:nvPr/>
        </p:nvSpPr>
        <p:spPr>
          <a:xfrm>
            <a:off x="8183620" y="1903130"/>
            <a:ext cx="1853740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COMPUTE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A9087-575B-E681-198C-E8FB0736C2E6}"/>
              </a:ext>
            </a:extLst>
          </p:cNvPr>
          <p:cNvCxnSpPr>
            <a:cxnSpLocks/>
          </p:cNvCxnSpPr>
          <p:nvPr/>
        </p:nvCxnSpPr>
        <p:spPr>
          <a:xfrm rot="2700000">
            <a:off x="5047536" y="453083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71CC15-0D4F-DB72-CE27-1E828A264788}"/>
              </a:ext>
            </a:extLst>
          </p:cNvPr>
          <p:cNvCxnSpPr>
            <a:cxnSpLocks/>
          </p:cNvCxnSpPr>
          <p:nvPr/>
        </p:nvCxnSpPr>
        <p:spPr>
          <a:xfrm rot="8100000">
            <a:off x="7804512" y="451021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9BC0C03-D1C6-5DA4-3785-AF6778033FDC}"/>
              </a:ext>
            </a:extLst>
          </p:cNvPr>
          <p:cNvSpPr/>
          <p:nvPr/>
        </p:nvSpPr>
        <p:spPr>
          <a:xfrm>
            <a:off x="6674483" y="4438776"/>
            <a:ext cx="1199667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5B60D-6E13-7FBC-C44F-69FF723D7C54}"/>
              </a:ext>
            </a:extLst>
          </p:cNvPr>
          <p:cNvGrpSpPr/>
          <p:nvPr/>
        </p:nvGrpSpPr>
        <p:grpSpPr>
          <a:xfrm>
            <a:off x="6972698" y="2565402"/>
            <a:ext cx="661528" cy="900000"/>
            <a:chOff x="6877164" y="2278799"/>
            <a:chExt cx="661528" cy="90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A8FCC-8A13-D816-1CC4-623167B496F4}"/>
                </a:ext>
              </a:extLst>
            </p:cNvPr>
            <p:cNvSpPr/>
            <p:nvPr/>
          </p:nvSpPr>
          <p:spPr>
            <a:xfrm>
              <a:off x="6983960" y="2278799"/>
              <a:ext cx="435429" cy="90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4D3CFC-9915-6784-0EA2-6737DE573451}"/>
                </a:ext>
              </a:extLst>
            </p:cNvPr>
            <p:cNvSpPr txBox="1"/>
            <p:nvPr/>
          </p:nvSpPr>
          <p:spPr>
            <a:xfrm>
              <a:off x="6877164" y="2590299"/>
              <a:ext cx="66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SLURM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FA472C-92B0-87E9-EE02-B6D02049B1B7}"/>
              </a:ext>
            </a:extLst>
          </p:cNvPr>
          <p:cNvGrpSpPr/>
          <p:nvPr/>
        </p:nvGrpSpPr>
        <p:grpSpPr>
          <a:xfrm>
            <a:off x="4138111" y="1130604"/>
            <a:ext cx="2558143" cy="2803485"/>
            <a:chOff x="4369148" y="463001"/>
            <a:chExt cx="2558143" cy="280348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C13D53-AE27-BF5E-5B75-534E6C15B89E}"/>
                </a:ext>
              </a:extLst>
            </p:cNvPr>
            <p:cNvSpPr/>
            <p:nvPr/>
          </p:nvSpPr>
          <p:spPr>
            <a:xfrm>
              <a:off x="4369148" y="851020"/>
              <a:ext cx="2558143" cy="2415466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FDE00-0B2B-60B1-EAED-3D6D72BD0556}"/>
                </a:ext>
              </a:extLst>
            </p:cNvPr>
            <p:cNvSpPr txBox="1"/>
            <p:nvPr/>
          </p:nvSpPr>
          <p:spPr>
            <a:xfrm>
              <a:off x="4911043" y="463001"/>
              <a:ext cx="180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are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53BAE-D6BC-3122-1FDB-A5177158BFC6}"/>
              </a:ext>
            </a:extLst>
          </p:cNvPr>
          <p:cNvGrpSpPr/>
          <p:nvPr/>
        </p:nvGrpSpPr>
        <p:grpSpPr>
          <a:xfrm>
            <a:off x="710422" y="288644"/>
            <a:ext cx="2817555" cy="611442"/>
            <a:chOff x="710422" y="288644"/>
            <a:chExt cx="2817555" cy="611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E8200-F9FD-098F-4C62-90762C0FA485}"/>
                </a:ext>
              </a:extLst>
            </p:cNvPr>
            <p:cNvSpPr txBox="1"/>
            <p:nvPr/>
          </p:nvSpPr>
          <p:spPr>
            <a:xfrm>
              <a:off x="996972" y="288644"/>
              <a:ext cx="2283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Local: Your computer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5DD42398-F556-C4F2-A502-31C79D2288F3}"/>
                </a:ext>
              </a:extLst>
            </p:cNvPr>
            <p:cNvSpPr/>
            <p:nvPr/>
          </p:nvSpPr>
          <p:spPr>
            <a:xfrm rot="5400000">
              <a:off x="2008109" y="-619782"/>
              <a:ext cx="222181" cy="2817555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83C67-84C1-6E80-B706-895C03BB03C9}"/>
              </a:ext>
            </a:extLst>
          </p:cNvPr>
          <p:cNvGrpSpPr/>
          <p:nvPr/>
        </p:nvGrpSpPr>
        <p:grpSpPr>
          <a:xfrm>
            <a:off x="3796676" y="288644"/>
            <a:ext cx="6775768" cy="616789"/>
            <a:chOff x="3796676" y="288644"/>
            <a:chExt cx="6775768" cy="6167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ECA2C6-E456-9701-573B-B74C320A325D}"/>
                </a:ext>
              </a:extLst>
            </p:cNvPr>
            <p:cNvSpPr txBox="1"/>
            <p:nvPr/>
          </p:nvSpPr>
          <p:spPr>
            <a:xfrm>
              <a:off x="6223325" y="288644"/>
              <a:ext cx="2147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Remote: Baskerville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DEDB8E48-4551-3EEE-9F73-AA2DF4A70DA2}"/>
                </a:ext>
              </a:extLst>
            </p:cNvPr>
            <p:cNvSpPr/>
            <p:nvPr/>
          </p:nvSpPr>
          <p:spPr>
            <a:xfrm rot="5400000">
              <a:off x="7063505" y="-2603506"/>
              <a:ext cx="242110" cy="6775768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0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4494-921E-10B5-013D-A6CACBBA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Jobs on Baskerville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0DDF-9889-7582-F943-FC239B9B8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6672" cy="4351338"/>
          </a:xfrm>
        </p:spPr>
        <p:txBody>
          <a:bodyPr/>
          <a:lstStyle/>
          <a:p>
            <a:r>
              <a:rPr lang="en-GB" dirty="0"/>
              <a:t>Batch jobs</a:t>
            </a:r>
          </a:p>
          <a:p>
            <a:pPr lvl="1"/>
            <a:r>
              <a:rPr lang="en-GB" dirty="0"/>
              <a:t>Create a job script and submit to the queue from the login node</a:t>
            </a:r>
          </a:p>
          <a:p>
            <a:pPr lvl="1"/>
            <a:r>
              <a:rPr lang="en-GB" dirty="0"/>
              <a:t>Generates output files</a:t>
            </a:r>
          </a:p>
          <a:p>
            <a:pPr lvl="1"/>
            <a:r>
              <a:rPr lang="en-GB" dirty="0">
                <a:hlinkClick r:id="rId2"/>
              </a:rPr>
              <a:t>https://docs.baskerville.ac.uk/jobs/</a:t>
            </a:r>
            <a:r>
              <a:rPr lang="en-GB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81AE28-8CA0-D509-0503-E4A33CEE283E}"/>
              </a:ext>
            </a:extLst>
          </p:cNvPr>
          <p:cNvSpPr txBox="1">
            <a:spLocks/>
          </p:cNvSpPr>
          <p:nvPr/>
        </p:nvSpPr>
        <p:spPr>
          <a:xfrm>
            <a:off x="6829540" y="1690688"/>
            <a:ext cx="495667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Interactive jobs</a:t>
            </a:r>
          </a:p>
          <a:p>
            <a:pPr lvl="1"/>
            <a:r>
              <a:rPr lang="en-GB" dirty="0"/>
              <a:t>Command to run directly on the compute node</a:t>
            </a:r>
          </a:p>
          <a:p>
            <a:pPr lvl="1"/>
            <a:r>
              <a:rPr lang="en-GB" dirty="0"/>
              <a:t>Default display on the command line</a:t>
            </a:r>
          </a:p>
          <a:p>
            <a:pPr lvl="1"/>
            <a:r>
              <a:rPr lang="en-GB" dirty="0">
                <a:hlinkClick r:id="rId3"/>
              </a:rPr>
              <a:t>https://docs.baskerville.ac.uk/interactive-jobs/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7897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0AE60-3C6F-DF05-DBEA-B3D72953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8895" y="1277255"/>
            <a:ext cx="8834209" cy="484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6F19-5F21-10BD-B033-88434E6B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job script</a:t>
            </a:r>
          </a:p>
        </p:txBody>
      </p:sp>
    </p:spTree>
    <p:extLst>
      <p:ext uri="{BB962C8B-B14F-4D97-AF65-F5344CB8AC3E}">
        <p14:creationId xmlns:p14="http://schemas.microsoft.com/office/powerpoint/2010/main" val="335898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3D32-AFCA-3A9E-4331-63420A0F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job script again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7C79C60-77C8-E41C-CB9B-3654F10DD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633" y="1679802"/>
            <a:ext cx="793273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C6A4CE-ECBA-D417-D97A-3E9BB4166485}"/>
              </a:ext>
            </a:extLst>
          </p:cNvPr>
          <p:cNvSpPr/>
          <p:nvPr/>
        </p:nvSpPr>
        <p:spPr>
          <a:xfrm>
            <a:off x="2754085" y="3995054"/>
            <a:ext cx="2623458" cy="609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4A8BD-8C61-EBD0-EF74-FDCB52F15279}"/>
              </a:ext>
            </a:extLst>
          </p:cNvPr>
          <p:cNvSpPr txBox="1"/>
          <p:nvPr/>
        </p:nvSpPr>
        <p:spPr>
          <a:xfrm>
            <a:off x="2453849" y="5707974"/>
            <a:ext cx="728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module purge </a:t>
            </a:r>
            <a:r>
              <a:rPr lang="en-US" dirty="0"/>
              <a:t>unloads and loaded modules and resets the environment</a:t>
            </a:r>
          </a:p>
          <a:p>
            <a:r>
              <a:rPr lang="en-US" b="1" dirty="0">
                <a:solidFill>
                  <a:srgbClr val="27C93F"/>
                </a:solidFill>
              </a:rPr>
              <a:t>module load 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loads the default Baskerville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50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EC4D8-A9A9-1B5E-67C5-8E8DD1E0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Baskerville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C40F6-1051-FC59-434B-F3969D70B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Baskerville team will install applications upon request</a:t>
            </a:r>
          </a:p>
          <a:p>
            <a:r>
              <a:rPr lang="en-GB" dirty="0"/>
              <a:t>We have </a:t>
            </a:r>
            <a:r>
              <a:rPr lang="en-GB" dirty="0">
                <a:hlinkClick r:id="rId2"/>
              </a:rPr>
              <a:t>https://apps.baskerville.ac.uk/</a:t>
            </a:r>
            <a:r>
              <a:rPr lang="en-GB" dirty="0"/>
              <a:t> for you to search for available applications</a:t>
            </a:r>
          </a:p>
          <a:p>
            <a:r>
              <a:rPr lang="en-GB" dirty="0"/>
              <a:t>Command line options module avail and module spider</a:t>
            </a:r>
          </a:p>
        </p:txBody>
      </p:sp>
    </p:spTree>
    <p:extLst>
      <p:ext uri="{BB962C8B-B14F-4D97-AF65-F5344CB8AC3E}">
        <p14:creationId xmlns:p14="http://schemas.microsoft.com/office/powerpoint/2010/main" val="2681432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650A-D8D2-5AB3-42DA-F8E8B58C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C922-55B2-41E5-9BE4-01563275E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Baskerville is not backed up and is not suitable for long term-data storage</a:t>
            </a:r>
          </a:p>
          <a:p>
            <a:r>
              <a:rPr lang="en-GB" dirty="0"/>
              <a:t>Temporary scratch storage location useful for jobs with significant IO - </a:t>
            </a:r>
            <a:r>
              <a:rPr lang="en-GB" dirty="0">
                <a:hlinkClick r:id="rId2"/>
              </a:rPr>
              <a:t>https://docs.baskerville.ac.uk/storage/#temporary-scratch-storage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/</a:t>
            </a:r>
            <a:r>
              <a:rPr lang="en-GB" dirty="0" err="1"/>
              <a:t>tmp</a:t>
            </a:r>
            <a:endParaRPr lang="en-GB" dirty="0"/>
          </a:p>
          <a:p>
            <a:pPr lvl="1"/>
            <a:r>
              <a:rPr lang="en-GB" dirty="0"/>
              <a:t>/scratch-global</a:t>
            </a:r>
          </a:p>
        </p:txBody>
      </p:sp>
    </p:spTree>
    <p:extLst>
      <p:ext uri="{BB962C8B-B14F-4D97-AF65-F5344CB8AC3E}">
        <p14:creationId xmlns:p14="http://schemas.microsoft.com/office/powerpoint/2010/main" val="41228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Baskerville websites and resources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Preview of what will be covered in these training sessions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ED50-5D57-652A-B9C7-816A131F1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FB04-5799-33C2-F3D5-0C16311A4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https://docs.baskerville.ac.uk/storage/#data-transfer</a:t>
            </a:r>
            <a:r>
              <a:rPr lang="en-GB" dirty="0"/>
              <a:t> </a:t>
            </a:r>
          </a:p>
          <a:p>
            <a:r>
              <a:rPr lang="en-GB" dirty="0"/>
              <a:t>Main methods:</a:t>
            </a:r>
          </a:p>
          <a:p>
            <a:pPr lvl="1"/>
            <a:r>
              <a:rPr lang="en-GB" dirty="0"/>
              <a:t>Baskerville portal file system</a:t>
            </a:r>
          </a:p>
          <a:p>
            <a:pPr lvl="1"/>
            <a:r>
              <a:rPr lang="en-GB" dirty="0" err="1"/>
              <a:t>Rsync</a:t>
            </a:r>
            <a:r>
              <a:rPr lang="en-GB" dirty="0"/>
              <a:t> - </a:t>
            </a:r>
            <a:r>
              <a:rPr lang="en-GB" dirty="0">
                <a:hlinkClick r:id="rId3"/>
              </a:rPr>
              <a:t>https://linuxize.com/post/how-to-use-rsync-for-local-and-remote-data-transfer-and-synchronization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Globus</a:t>
            </a:r>
          </a:p>
        </p:txBody>
      </p:sp>
    </p:spTree>
    <p:extLst>
      <p:ext uri="{BB962C8B-B14F-4D97-AF65-F5344CB8AC3E}">
        <p14:creationId xmlns:p14="http://schemas.microsoft.com/office/powerpoint/2010/main" val="1232129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54D8-94E0-18F5-93F2-D98F3393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Baskerville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FBCD0-8F22-536D-5F19-6D9D3B3BC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Each site has a point of contact from </a:t>
            </a:r>
            <a:r>
              <a:rPr lang="en-GB" dirty="0">
                <a:hlinkClick r:id="rId2"/>
              </a:rPr>
              <a:t>https://docs.baskerville.ac.uk/support/#who-to-contact</a:t>
            </a:r>
            <a:r>
              <a:rPr lang="en-GB" dirty="0"/>
              <a:t> :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1D957-1BA0-806E-BC79-E6D4F761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175" t="30111" r="1235" b="11739"/>
          <a:stretch/>
        </p:blipFill>
        <p:spPr>
          <a:xfrm>
            <a:off x="1915098" y="2834586"/>
            <a:ext cx="8361803" cy="36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7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A822-5AF9-F744-C3DE-3582703B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Baskerville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B5B32-976B-9351-0D56-E1C6F8EFD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Check that it is using the GPU</a:t>
            </a:r>
          </a:p>
          <a:p>
            <a:pPr lvl="1"/>
            <a:r>
              <a:rPr lang="en-GB" dirty="0"/>
              <a:t>GPU check in code</a:t>
            </a:r>
          </a:p>
          <a:p>
            <a:pPr lvl="1"/>
            <a:r>
              <a:rPr lang="en-GB" dirty="0"/>
              <a:t>Nvidia-</a:t>
            </a:r>
            <a:r>
              <a:rPr lang="en-GB" dirty="0" err="1"/>
              <a:t>smi</a:t>
            </a:r>
            <a:endParaRPr lang="en-GB" dirty="0"/>
          </a:p>
          <a:p>
            <a:pPr lvl="1"/>
            <a:r>
              <a:rPr lang="en-GB" dirty="0" err="1"/>
              <a:t>NVDashboard</a:t>
            </a:r>
            <a:endParaRPr lang="en-GB" dirty="0"/>
          </a:p>
          <a:p>
            <a:r>
              <a:rPr lang="en-GB" dirty="0"/>
              <a:t>Increase number of resources allocated to job (cores, memory or GPUs)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051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2EDB-3914-24F5-66DA-13F6659A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Acknowledging Baskerville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45ABD-7D1C-D468-84A5-F0CFEA897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GB" i="1" dirty="0"/>
              <a:t>The computations described in this research were performed using the Baskerville Tier 2 HPC service (</a:t>
            </a:r>
            <a:r>
              <a:rPr lang="en-GB" i="1" dirty="0">
                <a:hlinkClick r:id="rId2"/>
              </a:rPr>
              <a:t>https://www.baskerville.ac.uk/</a:t>
            </a:r>
            <a:r>
              <a:rPr lang="en-GB" i="1" dirty="0"/>
              <a:t>). Baskerville was funded by the EPSRC and UKRI through the World Class Labs scheme (EP/T022221/1) and the Digital Research Infrastructure programme (EP/W032244/1) and is operated by Advanced Research Computing at the University of Birmingham.”</a:t>
            </a:r>
          </a:p>
          <a:p>
            <a:endParaRPr lang="en-GB" i="1" dirty="0"/>
          </a:p>
          <a:p>
            <a:r>
              <a:rPr lang="en-GB" dirty="0"/>
              <a:t>If you let us know we will add you to our publications page - </a:t>
            </a:r>
            <a:r>
              <a:rPr lang="en-GB" dirty="0">
                <a:hlinkClick r:id="rId3"/>
              </a:rPr>
              <a:t>https://www.baskerville.ac.uk/publications.html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983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any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</a:t>
            </a:r>
            <a:r>
              <a:rPr lang="en-US" b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/baskerville-hpc</a:t>
            </a: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/intro-to-baskerville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6662" y="160899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DC9232-5C48-CE6C-E401-8681F33D1D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4839" t="30110" r="57581" b="35386"/>
          <a:stretch/>
        </p:blipFill>
        <p:spPr>
          <a:xfrm>
            <a:off x="838200" y="1779639"/>
            <a:ext cx="10699287" cy="37854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90240C-18F3-285F-F904-85067CA6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Baskerville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9107F-8E00-A2EC-6C96-963CAFE051CB}"/>
              </a:ext>
            </a:extLst>
          </p:cNvPr>
          <p:cNvSpPr/>
          <p:nvPr/>
        </p:nvSpPr>
        <p:spPr>
          <a:xfrm>
            <a:off x="914400" y="2644877"/>
            <a:ext cx="5112774" cy="1337188"/>
          </a:xfrm>
          <a:prstGeom prst="rect">
            <a:avLst/>
          </a:prstGeom>
          <a:noFill/>
          <a:ln w="28575">
            <a:solidFill>
              <a:srgbClr val="B761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D9C966-0735-7117-6EFF-134291759164}"/>
              </a:ext>
            </a:extLst>
          </p:cNvPr>
          <p:cNvSpPr/>
          <p:nvPr/>
        </p:nvSpPr>
        <p:spPr>
          <a:xfrm>
            <a:off x="6103374" y="2644877"/>
            <a:ext cx="5174226" cy="1337188"/>
          </a:xfrm>
          <a:prstGeom prst="rect">
            <a:avLst/>
          </a:prstGeom>
          <a:noFill/>
          <a:ln w="28575">
            <a:solidFill>
              <a:srgbClr val="B761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273577-8944-0703-FCC1-75E1E7AFB4E9}"/>
              </a:ext>
            </a:extLst>
          </p:cNvPr>
          <p:cNvSpPr/>
          <p:nvPr/>
        </p:nvSpPr>
        <p:spPr>
          <a:xfrm>
            <a:off x="6103374" y="4071016"/>
            <a:ext cx="5174226" cy="1337188"/>
          </a:xfrm>
          <a:prstGeom prst="rect">
            <a:avLst/>
          </a:prstGeom>
          <a:noFill/>
          <a:ln w="28575">
            <a:solidFill>
              <a:srgbClr val="B761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153ED9-AF5B-1A0F-2208-CEA116695808}"/>
              </a:ext>
            </a:extLst>
          </p:cNvPr>
          <p:cNvSpPr/>
          <p:nvPr/>
        </p:nvSpPr>
        <p:spPr>
          <a:xfrm>
            <a:off x="883674" y="4071016"/>
            <a:ext cx="5143500" cy="1337188"/>
          </a:xfrm>
          <a:prstGeom prst="rect">
            <a:avLst/>
          </a:prstGeom>
          <a:noFill/>
          <a:ln w="28575">
            <a:solidFill>
              <a:srgbClr val="B761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90591ED-86A5-0A38-DB6A-FF0A1FD090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1" r="50351" b="7652"/>
          <a:stretch/>
        </p:blipFill>
        <p:spPr bwMode="auto">
          <a:xfrm>
            <a:off x="1933964" y="1690688"/>
            <a:ext cx="8186420" cy="3933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A297B29-29DC-384B-61D7-D4726F9513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1" r="50244" b="4231"/>
          <a:stretch/>
        </p:blipFill>
        <p:spPr bwMode="auto">
          <a:xfrm>
            <a:off x="1933964" y="1690688"/>
            <a:ext cx="8186420" cy="4032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ED2447C-3A35-45DF-D53E-971AB00B17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1" r="50136" b="4611"/>
          <a:stretch/>
        </p:blipFill>
        <p:spPr bwMode="auto">
          <a:xfrm>
            <a:off x="1933964" y="1625465"/>
            <a:ext cx="8186420" cy="40580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6EEF98C-3F09-3ACB-F0AE-A06F5D781B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8360" r="50347" b="4991"/>
          <a:stretch/>
        </p:blipFill>
        <p:spPr bwMode="auto">
          <a:xfrm>
            <a:off x="1933964" y="1644396"/>
            <a:ext cx="8186420" cy="4039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312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4F303-D466-6086-E936-9EA8D1DF1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Baskerville Docs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E831-DF8A-032A-E608-33D2FE5D0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First point of contact for Baskerville information</a:t>
            </a:r>
          </a:p>
          <a:p>
            <a:r>
              <a:rPr lang="en-GB" dirty="0"/>
              <a:t>Examples:</a:t>
            </a:r>
          </a:p>
          <a:p>
            <a:pPr lvl="1"/>
            <a:r>
              <a:rPr lang="en-GB" dirty="0"/>
              <a:t>Batch jobs</a:t>
            </a:r>
          </a:p>
          <a:p>
            <a:pPr lvl="1"/>
            <a:r>
              <a:rPr lang="en-GB" dirty="0"/>
              <a:t>Interactive jobs</a:t>
            </a:r>
          </a:p>
          <a:p>
            <a:pPr lvl="1"/>
            <a:r>
              <a:rPr lang="en-GB" dirty="0"/>
              <a:t>Parallel jobs</a:t>
            </a:r>
          </a:p>
          <a:p>
            <a:pPr lvl="1"/>
            <a:r>
              <a:rPr lang="en-GB" dirty="0"/>
              <a:t>Hardware information</a:t>
            </a:r>
          </a:p>
          <a:p>
            <a:pPr lvl="1"/>
            <a:r>
              <a:rPr lang="en-GB" dirty="0"/>
              <a:t>Videos</a:t>
            </a:r>
          </a:p>
          <a:p>
            <a:pPr lvl="1"/>
            <a:r>
              <a:rPr lang="en-GB" dirty="0"/>
              <a:t>Baskerville Basics</a:t>
            </a:r>
          </a:p>
          <a:p>
            <a:r>
              <a:rPr lang="en-GB" dirty="0"/>
              <a:t>Links for who you should contact for support</a:t>
            </a:r>
          </a:p>
        </p:txBody>
      </p:sp>
    </p:spTree>
    <p:extLst>
      <p:ext uri="{BB962C8B-B14F-4D97-AF65-F5344CB8AC3E}">
        <p14:creationId xmlns:p14="http://schemas.microsoft.com/office/powerpoint/2010/main" val="146204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599F-D411-7CCB-1FDC-DC700276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Baskerville Nomenclature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20B3-B632-C72D-86EF-B83B4D65D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HPC = High Performance Computer</a:t>
            </a:r>
          </a:p>
          <a:p>
            <a:r>
              <a:rPr lang="en-GB" dirty="0"/>
              <a:t>HTC = High Throughput Computing</a:t>
            </a:r>
          </a:p>
          <a:p>
            <a:r>
              <a:rPr lang="en-GB" dirty="0"/>
              <a:t>Jobs = Programs, applications and/or simulations that you run</a:t>
            </a:r>
          </a:p>
          <a:p>
            <a:r>
              <a:rPr lang="en-GB" dirty="0"/>
              <a:t>SLURM = Simple Linux Utility for Resource Management which is the job scheduler</a:t>
            </a:r>
          </a:p>
          <a:p>
            <a:r>
              <a:rPr lang="en-GB" dirty="0"/>
              <a:t>Job scheduler = Allows multiple people to use the shared resource and allows these jobs to run in an efficient manner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611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C56AC-D08C-C70C-F074-86E9497E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3020-974F-875E-621C-859B73EE0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Baskerville Nomenclature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B5B8-6C4C-A713-30FC-1A28E1DC3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QoS = Quality of Service for you this is the site you part of and controls partition of jobs</a:t>
            </a:r>
          </a:p>
          <a:p>
            <a:r>
              <a:rPr lang="en-GB" dirty="0"/>
              <a:t>Login node = Where you start, no GPUs it is where you submit jobs</a:t>
            </a:r>
          </a:p>
          <a:p>
            <a:r>
              <a:rPr lang="en-GB" dirty="0"/>
              <a:t>Compute node = Node that does the work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203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4">
            <a:extLst>
              <a:ext uri="{FF2B5EF4-FFF2-40B4-BE49-F238E27FC236}">
                <a16:creationId xmlns:a16="http://schemas.microsoft.com/office/drawing/2014/main" id="{BB78C410-7015-8EC3-A0FB-9F02A66B8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13456"/>
              </p:ext>
            </p:extLst>
          </p:nvPr>
        </p:nvGraphicFramePr>
        <p:xfrm>
          <a:off x="1681843" y="1208314"/>
          <a:ext cx="8828314" cy="4441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67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B990-9A52-C566-4B75-4499716F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Baskerville HPC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058E5-328A-D75F-5E29-437D7E000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228 A100 GPUs</a:t>
            </a:r>
          </a:p>
          <a:p>
            <a:r>
              <a:rPr lang="en-GB" dirty="0"/>
              <a:t>57 Compute Nodes</a:t>
            </a:r>
          </a:p>
          <a:p>
            <a:pPr lvl="1"/>
            <a:r>
              <a:rPr lang="en-GB" dirty="0"/>
              <a:t>11 A100-80 GPU nodes</a:t>
            </a:r>
          </a:p>
          <a:p>
            <a:pPr lvl="1"/>
            <a:r>
              <a:rPr lang="en-GB" dirty="0"/>
              <a:t>46 A100-40 GPU nodes</a:t>
            </a:r>
          </a:p>
          <a:p>
            <a:r>
              <a:rPr lang="en-GB" dirty="0"/>
              <a:t>5,400 TB Storage</a:t>
            </a:r>
          </a:p>
          <a:p>
            <a:r>
              <a:rPr lang="en-GB" dirty="0"/>
              <a:t>SLURM scheduler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45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20B692C-6C54-90DA-8D73-7FF794ED1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6013" y="3176114"/>
            <a:ext cx="11279974" cy="3599639"/>
          </a:xfrm>
          <a:effectLst/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CE56D7F-DD97-6F37-EFFE-B58020D149EB}"/>
              </a:ext>
            </a:extLst>
          </p:cNvPr>
          <p:cNvSpPr txBox="1">
            <a:spLocks/>
          </p:cNvSpPr>
          <p:nvPr/>
        </p:nvSpPr>
        <p:spPr>
          <a:xfrm>
            <a:off x="838199" y="1142108"/>
            <a:ext cx="10897787" cy="254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Connect using an SSH Client. Or via </a:t>
            </a:r>
            <a:r>
              <a:rPr lang="en-US" dirty="0">
                <a:hlinkClick r:id="rId3"/>
              </a:rPr>
              <a:t>https://portal.baskerville.ac.uk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Windows: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PuTTY</a:t>
            </a:r>
            <a:r>
              <a:rPr lang="en-US" dirty="0"/>
              <a:t> | </a:t>
            </a:r>
            <a:r>
              <a:rPr lang="en-US" b="1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MobaXterm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/>
              <a:t>|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>
                <a:solidFill>
                  <a:srgbClr val="27C93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b="1" dirty="0">
              <a:solidFill>
                <a:srgbClr val="27C93F"/>
              </a:solidFill>
            </a:endParaRPr>
          </a:p>
          <a:p>
            <a:pPr marL="0" indent="0">
              <a:buNone/>
            </a:pPr>
            <a:r>
              <a:rPr lang="en-US" dirty="0"/>
              <a:t>    MacOS or Linux: Terminal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841A7-743B-0A37-D33A-03DAA62F9B10}"/>
              </a:ext>
            </a:extLst>
          </p:cNvPr>
          <p:cNvSpPr txBox="1"/>
          <p:nvPr/>
        </p:nvSpPr>
        <p:spPr>
          <a:xfrm>
            <a:off x="7861300" y="6406421"/>
            <a:ext cx="32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OTP – One Time Passcode</a:t>
            </a:r>
          </a:p>
        </p:txBody>
      </p:sp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4289</TotalTime>
  <Words>935</Words>
  <Application>Microsoft Office PowerPoint</Application>
  <PresentationFormat>Widescreen</PresentationFormat>
  <Paragraphs>136</Paragraphs>
  <Slides>24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Baskerville</vt:lpstr>
      <vt:lpstr>Baskerville SemiBold</vt:lpstr>
      <vt:lpstr>Calibri</vt:lpstr>
      <vt:lpstr>Cambria</vt:lpstr>
      <vt:lpstr>Courier New</vt:lpstr>
      <vt:lpstr>Office Theme</vt:lpstr>
      <vt:lpstr>Intro to Baskerville</vt:lpstr>
      <vt:lpstr>Overview</vt:lpstr>
      <vt:lpstr>Baskerville Resources</vt:lpstr>
      <vt:lpstr>Baskerville Docs Site</vt:lpstr>
      <vt:lpstr>Baskerville Nomenclature</vt:lpstr>
      <vt:lpstr>Baskerville Nomenclature 2</vt:lpstr>
      <vt:lpstr>PowerPoint Presentation</vt:lpstr>
      <vt:lpstr>Baskerville HPC</vt:lpstr>
      <vt:lpstr>PowerPoint Presentation</vt:lpstr>
      <vt:lpstr>Logging in example video</vt:lpstr>
      <vt:lpstr>Baskerville User</vt:lpstr>
      <vt:lpstr>User information</vt:lpstr>
      <vt:lpstr>User Details Video</vt:lpstr>
      <vt:lpstr>PowerPoint Presentation</vt:lpstr>
      <vt:lpstr>Jobs on Baskerville</vt:lpstr>
      <vt:lpstr>Create your job script</vt:lpstr>
      <vt:lpstr>Let’s look at the job script again</vt:lpstr>
      <vt:lpstr>Baskerville modules</vt:lpstr>
      <vt:lpstr>Storage</vt:lpstr>
      <vt:lpstr>Data Transfer</vt:lpstr>
      <vt:lpstr>Baskerville Support</vt:lpstr>
      <vt:lpstr>Baskerville Debugging</vt:lpstr>
      <vt:lpstr>Acknowledging Baskerville</vt:lpstr>
      <vt:lpstr>Thank you 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Gavin Yearwood (Advanced Research Computing)</cp:lastModifiedBy>
  <cp:revision>47</cp:revision>
  <dcterms:created xsi:type="dcterms:W3CDTF">2022-08-25T11:39:38Z</dcterms:created>
  <dcterms:modified xsi:type="dcterms:W3CDTF">2025-01-15T18:06:09Z</dcterms:modified>
</cp:coreProperties>
</file>